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9"/>
  </p:notesMasterIdLst>
  <p:sldIdLst>
    <p:sldId id="256" r:id="rId2"/>
    <p:sldId id="331" r:id="rId3"/>
    <p:sldId id="262" r:id="rId4"/>
    <p:sldId id="261" r:id="rId5"/>
    <p:sldId id="330" r:id="rId6"/>
    <p:sldId id="269" r:id="rId7"/>
    <p:sldId id="308" r:id="rId8"/>
    <p:sldId id="263" r:id="rId9"/>
    <p:sldId id="310" r:id="rId10"/>
    <p:sldId id="309" r:id="rId11"/>
    <p:sldId id="312" r:id="rId12"/>
    <p:sldId id="332" r:id="rId13"/>
    <p:sldId id="296" r:id="rId14"/>
    <p:sldId id="335" r:id="rId15"/>
    <p:sldId id="336" r:id="rId16"/>
    <p:sldId id="338" r:id="rId17"/>
    <p:sldId id="337" r:id="rId18"/>
    <p:sldId id="273" r:id="rId19"/>
    <p:sldId id="313" r:id="rId20"/>
    <p:sldId id="314" r:id="rId21"/>
    <p:sldId id="319" r:id="rId22"/>
    <p:sldId id="315" r:id="rId23"/>
    <p:sldId id="320" r:id="rId24"/>
    <p:sldId id="324" r:id="rId25"/>
    <p:sldId id="321" r:id="rId26"/>
    <p:sldId id="325" r:id="rId27"/>
    <p:sldId id="322" r:id="rId28"/>
    <p:sldId id="326" r:id="rId29"/>
    <p:sldId id="333" r:id="rId30"/>
    <p:sldId id="272" r:id="rId31"/>
    <p:sldId id="334" r:id="rId32"/>
    <p:sldId id="257" r:id="rId33"/>
    <p:sldId id="328" r:id="rId34"/>
    <p:sldId id="271" r:id="rId35"/>
    <p:sldId id="295" r:id="rId36"/>
    <p:sldId id="339" r:id="rId37"/>
    <p:sldId id="340"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76">
          <p15:clr>
            <a:srgbClr val="A4A3A4"/>
          </p15:clr>
        </p15:guide>
        <p15:guide id="2" pos="2880">
          <p15:clr>
            <a:srgbClr val="A4A3A4"/>
          </p15:clr>
        </p15:guide>
        <p15:guide id="3" orient="horz" pos="17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C7C7"/>
    <a:srgbClr val="6266F0"/>
    <a:srgbClr val="9190F0"/>
    <a:srgbClr val="ACB4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092"/>
    <p:restoredTop sz="94773"/>
  </p:normalViewPr>
  <p:slideViewPr>
    <p:cSldViewPr snapToObjects="1">
      <p:cViewPr>
        <p:scale>
          <a:sx n="83" d="100"/>
          <a:sy n="83" d="100"/>
        </p:scale>
        <p:origin x="-498" y="-462"/>
      </p:cViewPr>
      <p:guideLst>
        <p:guide orient="horz" pos="1776"/>
        <p:guide orient="horz" pos="1728"/>
        <p:guide pos="2880"/>
      </p:guideLst>
    </p:cSldViewPr>
  </p:slideViewPr>
  <p:notesTextViewPr>
    <p:cViewPr>
      <p:scale>
        <a:sx n="100" d="100"/>
        <a:sy n="100" d="100"/>
      </p:scale>
      <p:origin x="0" y="0"/>
    </p:cViewPr>
  </p:notesTextViewPr>
  <p:sorterViewPr>
    <p:cViewPr>
      <p:scale>
        <a:sx n="93" d="100"/>
        <a:sy n="93"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EB40F0-840C-834B-BB59-03D64E87145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B1E0C38-F04B-3C49-ACC3-26A970C3DC74}">
      <dgm:prSet phldrT="[Text]"/>
      <dgm:spPr>
        <a:solidFill>
          <a:schemeClr val="accent2"/>
        </a:solidFill>
      </dgm:spPr>
      <dgm:t>
        <a:bodyPr/>
        <a:lstStyle/>
        <a:p>
          <a:r>
            <a:rPr lang="en-US" b="1" dirty="0" smtClean="0">
              <a:solidFill>
                <a:schemeClr val="tx1"/>
              </a:solidFill>
            </a:rPr>
            <a:t>Handshapes</a:t>
          </a:r>
          <a:endParaRPr lang="en-US" b="1" dirty="0">
            <a:solidFill>
              <a:schemeClr val="tx1"/>
            </a:solidFill>
          </a:endParaRPr>
        </a:p>
      </dgm:t>
    </dgm:pt>
    <dgm:pt modelId="{F414EEB3-6F24-8F4B-93FE-3820C649D680}" type="parTrans" cxnId="{1BD5CFE7-3B17-9D4D-B93C-1EFD6A951059}">
      <dgm:prSet/>
      <dgm:spPr/>
      <dgm:t>
        <a:bodyPr/>
        <a:lstStyle/>
        <a:p>
          <a:endParaRPr lang="en-US"/>
        </a:p>
      </dgm:t>
    </dgm:pt>
    <dgm:pt modelId="{AD2E3596-18C7-5842-87A4-29BC3D315798}" type="sibTrans" cxnId="{1BD5CFE7-3B17-9D4D-B93C-1EFD6A951059}">
      <dgm:prSet/>
      <dgm:spPr/>
      <dgm:t>
        <a:bodyPr/>
        <a:lstStyle/>
        <a:p>
          <a:endParaRPr lang="en-US"/>
        </a:p>
      </dgm:t>
    </dgm:pt>
    <dgm:pt modelId="{C6495512-7448-284A-B31B-29076BF72D08}">
      <dgm:prSet phldrT="[Text]"/>
      <dgm:spPr>
        <a:solidFill>
          <a:srgbClr val="92D050"/>
        </a:solidFill>
      </dgm:spPr>
      <dgm:t>
        <a:bodyPr/>
        <a:lstStyle/>
        <a:p>
          <a:r>
            <a:rPr lang="en-US" b="1" dirty="0" smtClean="0">
              <a:solidFill>
                <a:schemeClr val="tx1"/>
              </a:solidFill>
            </a:rPr>
            <a:t>Palm</a:t>
          </a:r>
        </a:p>
        <a:p>
          <a:r>
            <a:rPr lang="en-US" b="1" dirty="0" smtClean="0">
              <a:solidFill>
                <a:schemeClr val="tx1"/>
              </a:solidFill>
            </a:rPr>
            <a:t>Orientation</a:t>
          </a:r>
          <a:endParaRPr lang="en-US" b="1" dirty="0">
            <a:solidFill>
              <a:schemeClr val="tx1"/>
            </a:solidFill>
          </a:endParaRPr>
        </a:p>
      </dgm:t>
    </dgm:pt>
    <dgm:pt modelId="{A7848089-2FB6-894B-AC15-2B356B14F119}" type="parTrans" cxnId="{4B234414-6395-5A48-8DEB-08027EE19C8F}">
      <dgm:prSet/>
      <dgm:spPr/>
      <dgm:t>
        <a:bodyPr/>
        <a:lstStyle/>
        <a:p>
          <a:endParaRPr lang="en-US"/>
        </a:p>
      </dgm:t>
    </dgm:pt>
    <dgm:pt modelId="{E60E4784-F233-7540-811D-80E4D9CB437E}" type="sibTrans" cxnId="{4B234414-6395-5A48-8DEB-08027EE19C8F}">
      <dgm:prSet/>
      <dgm:spPr/>
      <dgm:t>
        <a:bodyPr/>
        <a:lstStyle/>
        <a:p>
          <a:endParaRPr lang="en-US"/>
        </a:p>
      </dgm:t>
    </dgm:pt>
    <dgm:pt modelId="{41D53AFD-3E0E-EE40-A2C7-C77283C8557E}">
      <dgm:prSet phldrT="[Text]"/>
      <dgm:spPr>
        <a:solidFill>
          <a:srgbClr val="7030A0"/>
        </a:solidFill>
      </dgm:spPr>
      <dgm:t>
        <a:bodyPr/>
        <a:lstStyle/>
        <a:p>
          <a:r>
            <a:rPr lang="en-US" b="1" dirty="0" smtClean="0">
              <a:solidFill>
                <a:schemeClr val="tx1"/>
              </a:solidFill>
            </a:rPr>
            <a:t>Movement</a:t>
          </a:r>
          <a:endParaRPr lang="en-US" b="1" dirty="0">
            <a:solidFill>
              <a:schemeClr val="tx1"/>
            </a:solidFill>
          </a:endParaRPr>
        </a:p>
      </dgm:t>
    </dgm:pt>
    <dgm:pt modelId="{7830D186-F457-C241-8B6F-F7B3C9A95C68}" type="parTrans" cxnId="{854D9B2F-8BE3-9441-8FD1-E48468479151}">
      <dgm:prSet/>
      <dgm:spPr/>
      <dgm:t>
        <a:bodyPr/>
        <a:lstStyle/>
        <a:p>
          <a:endParaRPr lang="en-US"/>
        </a:p>
      </dgm:t>
    </dgm:pt>
    <dgm:pt modelId="{5E2AD1B2-C0A4-0D45-8B4D-E33A2104C744}" type="sibTrans" cxnId="{854D9B2F-8BE3-9441-8FD1-E48468479151}">
      <dgm:prSet/>
      <dgm:spPr/>
      <dgm:t>
        <a:bodyPr/>
        <a:lstStyle/>
        <a:p>
          <a:endParaRPr lang="en-US"/>
        </a:p>
      </dgm:t>
    </dgm:pt>
    <dgm:pt modelId="{0ABBCC10-C2F2-B74E-B32A-BDC07E597512}">
      <dgm:prSet phldrT="[Text]"/>
      <dgm:spPr>
        <a:solidFill>
          <a:srgbClr val="C00000"/>
        </a:solidFill>
      </dgm:spPr>
      <dgm:t>
        <a:bodyPr/>
        <a:lstStyle/>
        <a:p>
          <a:r>
            <a:rPr lang="en-US" b="1" dirty="0" smtClean="0">
              <a:solidFill>
                <a:schemeClr val="tx1"/>
              </a:solidFill>
            </a:rPr>
            <a:t>Non Manual Signals</a:t>
          </a:r>
          <a:endParaRPr lang="en-US" b="1" dirty="0">
            <a:solidFill>
              <a:schemeClr val="tx1"/>
            </a:solidFill>
          </a:endParaRPr>
        </a:p>
      </dgm:t>
    </dgm:pt>
    <dgm:pt modelId="{B345BCB0-2DA9-DF48-BFC3-5A349646C993}" type="parTrans" cxnId="{A1E220B4-3A34-EB4F-8336-541A31ADC744}">
      <dgm:prSet/>
      <dgm:spPr/>
      <dgm:t>
        <a:bodyPr/>
        <a:lstStyle/>
        <a:p>
          <a:endParaRPr lang="en-US"/>
        </a:p>
      </dgm:t>
    </dgm:pt>
    <dgm:pt modelId="{C745EAB9-D069-FC4D-9514-3D6FB5A72AE9}" type="sibTrans" cxnId="{A1E220B4-3A34-EB4F-8336-541A31ADC744}">
      <dgm:prSet/>
      <dgm:spPr/>
      <dgm:t>
        <a:bodyPr/>
        <a:lstStyle/>
        <a:p>
          <a:endParaRPr lang="en-US"/>
        </a:p>
      </dgm:t>
    </dgm:pt>
    <dgm:pt modelId="{350797FA-CF39-0742-AA76-B4B31E23BF47}">
      <dgm:prSet phldrT="[Text]"/>
      <dgm:spPr/>
      <dgm:t>
        <a:bodyPr/>
        <a:lstStyle/>
        <a:p>
          <a:r>
            <a:rPr lang="en-US" b="1" dirty="0" smtClean="0">
              <a:solidFill>
                <a:schemeClr val="tx1"/>
              </a:solidFill>
            </a:rPr>
            <a:t>Locations</a:t>
          </a:r>
          <a:endParaRPr lang="en-US" b="1" dirty="0">
            <a:solidFill>
              <a:schemeClr val="tx1"/>
            </a:solidFill>
          </a:endParaRPr>
        </a:p>
      </dgm:t>
    </dgm:pt>
    <dgm:pt modelId="{09824D5E-DE0B-8D4E-A342-170529761B1D}" type="parTrans" cxnId="{C20A27D2-5006-284C-BA2E-F249B68517A0}">
      <dgm:prSet/>
      <dgm:spPr/>
      <dgm:t>
        <a:bodyPr/>
        <a:lstStyle/>
        <a:p>
          <a:endParaRPr lang="en-US"/>
        </a:p>
      </dgm:t>
    </dgm:pt>
    <dgm:pt modelId="{94A7B9DE-A851-8840-B939-59EB4F2608B8}" type="sibTrans" cxnId="{C20A27D2-5006-284C-BA2E-F249B68517A0}">
      <dgm:prSet/>
      <dgm:spPr/>
      <dgm:t>
        <a:bodyPr/>
        <a:lstStyle/>
        <a:p>
          <a:endParaRPr lang="en-US"/>
        </a:p>
      </dgm:t>
    </dgm:pt>
    <dgm:pt modelId="{A7BACC62-C68E-AF4C-9EA8-5A6C6AAE5015}" type="pres">
      <dgm:prSet presAssocID="{D0EB40F0-840C-834B-BB59-03D64E871459}" presName="cycle" presStyleCnt="0">
        <dgm:presLayoutVars>
          <dgm:dir/>
          <dgm:resizeHandles val="exact"/>
        </dgm:presLayoutVars>
      </dgm:prSet>
      <dgm:spPr/>
      <dgm:t>
        <a:bodyPr/>
        <a:lstStyle/>
        <a:p>
          <a:endParaRPr lang="en-US"/>
        </a:p>
      </dgm:t>
    </dgm:pt>
    <dgm:pt modelId="{D66C737C-EB2F-424B-9F03-DE0BA07AEE6F}" type="pres">
      <dgm:prSet presAssocID="{8B1E0C38-F04B-3C49-ACC3-26A970C3DC74}" presName="node" presStyleLbl="node1" presStyleIdx="0" presStyleCnt="5">
        <dgm:presLayoutVars>
          <dgm:bulletEnabled val="1"/>
        </dgm:presLayoutVars>
      </dgm:prSet>
      <dgm:spPr/>
      <dgm:t>
        <a:bodyPr/>
        <a:lstStyle/>
        <a:p>
          <a:endParaRPr lang="en-US"/>
        </a:p>
      </dgm:t>
    </dgm:pt>
    <dgm:pt modelId="{435D939C-28D7-1247-948F-70F0B8D4DAF7}" type="pres">
      <dgm:prSet presAssocID="{AD2E3596-18C7-5842-87A4-29BC3D315798}" presName="sibTrans" presStyleLbl="sibTrans2D1" presStyleIdx="0" presStyleCnt="5"/>
      <dgm:spPr/>
      <dgm:t>
        <a:bodyPr/>
        <a:lstStyle/>
        <a:p>
          <a:endParaRPr lang="en-US"/>
        </a:p>
      </dgm:t>
    </dgm:pt>
    <dgm:pt modelId="{61E0B8BF-7463-AF49-9A3A-596E500B5304}" type="pres">
      <dgm:prSet presAssocID="{AD2E3596-18C7-5842-87A4-29BC3D315798}" presName="connectorText" presStyleLbl="sibTrans2D1" presStyleIdx="0" presStyleCnt="5"/>
      <dgm:spPr/>
      <dgm:t>
        <a:bodyPr/>
        <a:lstStyle/>
        <a:p>
          <a:endParaRPr lang="en-US"/>
        </a:p>
      </dgm:t>
    </dgm:pt>
    <dgm:pt modelId="{D1165FB4-B467-B140-8612-A8DF55846D4C}" type="pres">
      <dgm:prSet presAssocID="{C6495512-7448-284A-B31B-29076BF72D08}" presName="node" presStyleLbl="node1" presStyleIdx="1" presStyleCnt="5">
        <dgm:presLayoutVars>
          <dgm:bulletEnabled val="1"/>
        </dgm:presLayoutVars>
      </dgm:prSet>
      <dgm:spPr/>
      <dgm:t>
        <a:bodyPr/>
        <a:lstStyle/>
        <a:p>
          <a:endParaRPr lang="en-US"/>
        </a:p>
      </dgm:t>
    </dgm:pt>
    <dgm:pt modelId="{8D8BA00B-EB56-A24A-A96F-E3FFD4044BC9}" type="pres">
      <dgm:prSet presAssocID="{E60E4784-F233-7540-811D-80E4D9CB437E}" presName="sibTrans" presStyleLbl="sibTrans2D1" presStyleIdx="1" presStyleCnt="5"/>
      <dgm:spPr/>
      <dgm:t>
        <a:bodyPr/>
        <a:lstStyle/>
        <a:p>
          <a:endParaRPr lang="en-US"/>
        </a:p>
      </dgm:t>
    </dgm:pt>
    <dgm:pt modelId="{64C1347E-1E98-194D-874D-D99872CD1D61}" type="pres">
      <dgm:prSet presAssocID="{E60E4784-F233-7540-811D-80E4D9CB437E}" presName="connectorText" presStyleLbl="sibTrans2D1" presStyleIdx="1" presStyleCnt="5"/>
      <dgm:spPr/>
      <dgm:t>
        <a:bodyPr/>
        <a:lstStyle/>
        <a:p>
          <a:endParaRPr lang="en-US"/>
        </a:p>
      </dgm:t>
    </dgm:pt>
    <dgm:pt modelId="{F577617E-CB1D-554E-9721-A5E361507E0C}" type="pres">
      <dgm:prSet presAssocID="{41D53AFD-3E0E-EE40-A2C7-C77283C8557E}" presName="node" presStyleLbl="node1" presStyleIdx="2" presStyleCnt="5">
        <dgm:presLayoutVars>
          <dgm:bulletEnabled val="1"/>
        </dgm:presLayoutVars>
      </dgm:prSet>
      <dgm:spPr/>
      <dgm:t>
        <a:bodyPr/>
        <a:lstStyle/>
        <a:p>
          <a:endParaRPr lang="en-US"/>
        </a:p>
      </dgm:t>
    </dgm:pt>
    <dgm:pt modelId="{21A90F13-A734-C942-966C-C41A3E50C34E}" type="pres">
      <dgm:prSet presAssocID="{5E2AD1B2-C0A4-0D45-8B4D-E33A2104C744}" presName="sibTrans" presStyleLbl="sibTrans2D1" presStyleIdx="2" presStyleCnt="5"/>
      <dgm:spPr/>
      <dgm:t>
        <a:bodyPr/>
        <a:lstStyle/>
        <a:p>
          <a:endParaRPr lang="en-US"/>
        </a:p>
      </dgm:t>
    </dgm:pt>
    <dgm:pt modelId="{29272635-A8A3-5C43-B271-B2519B5CA3F5}" type="pres">
      <dgm:prSet presAssocID="{5E2AD1B2-C0A4-0D45-8B4D-E33A2104C744}" presName="connectorText" presStyleLbl="sibTrans2D1" presStyleIdx="2" presStyleCnt="5"/>
      <dgm:spPr/>
      <dgm:t>
        <a:bodyPr/>
        <a:lstStyle/>
        <a:p>
          <a:endParaRPr lang="en-US"/>
        </a:p>
      </dgm:t>
    </dgm:pt>
    <dgm:pt modelId="{D8FC0085-DC12-4648-ABD2-D9D13055486F}" type="pres">
      <dgm:prSet presAssocID="{0ABBCC10-C2F2-B74E-B32A-BDC07E597512}" presName="node" presStyleLbl="node1" presStyleIdx="3" presStyleCnt="5">
        <dgm:presLayoutVars>
          <dgm:bulletEnabled val="1"/>
        </dgm:presLayoutVars>
      </dgm:prSet>
      <dgm:spPr/>
      <dgm:t>
        <a:bodyPr/>
        <a:lstStyle/>
        <a:p>
          <a:endParaRPr lang="en-US"/>
        </a:p>
      </dgm:t>
    </dgm:pt>
    <dgm:pt modelId="{970C61A8-B521-4446-9AD0-82469EFE74BF}" type="pres">
      <dgm:prSet presAssocID="{C745EAB9-D069-FC4D-9514-3D6FB5A72AE9}" presName="sibTrans" presStyleLbl="sibTrans2D1" presStyleIdx="3" presStyleCnt="5"/>
      <dgm:spPr/>
      <dgm:t>
        <a:bodyPr/>
        <a:lstStyle/>
        <a:p>
          <a:endParaRPr lang="en-US"/>
        </a:p>
      </dgm:t>
    </dgm:pt>
    <dgm:pt modelId="{C07BFCEE-B737-F14B-A7DC-522FC3EC647D}" type="pres">
      <dgm:prSet presAssocID="{C745EAB9-D069-FC4D-9514-3D6FB5A72AE9}" presName="connectorText" presStyleLbl="sibTrans2D1" presStyleIdx="3" presStyleCnt="5"/>
      <dgm:spPr/>
      <dgm:t>
        <a:bodyPr/>
        <a:lstStyle/>
        <a:p>
          <a:endParaRPr lang="en-US"/>
        </a:p>
      </dgm:t>
    </dgm:pt>
    <dgm:pt modelId="{8C651DE0-9BF9-0542-A5E1-56ED87485493}" type="pres">
      <dgm:prSet presAssocID="{350797FA-CF39-0742-AA76-B4B31E23BF47}" presName="node" presStyleLbl="node1" presStyleIdx="4" presStyleCnt="5">
        <dgm:presLayoutVars>
          <dgm:bulletEnabled val="1"/>
        </dgm:presLayoutVars>
      </dgm:prSet>
      <dgm:spPr/>
      <dgm:t>
        <a:bodyPr/>
        <a:lstStyle/>
        <a:p>
          <a:endParaRPr lang="en-US"/>
        </a:p>
      </dgm:t>
    </dgm:pt>
    <dgm:pt modelId="{A9E12292-8C10-1248-BABD-9BAAFF89AFAD}" type="pres">
      <dgm:prSet presAssocID="{94A7B9DE-A851-8840-B939-59EB4F2608B8}" presName="sibTrans" presStyleLbl="sibTrans2D1" presStyleIdx="4" presStyleCnt="5"/>
      <dgm:spPr/>
      <dgm:t>
        <a:bodyPr/>
        <a:lstStyle/>
        <a:p>
          <a:endParaRPr lang="en-US"/>
        </a:p>
      </dgm:t>
    </dgm:pt>
    <dgm:pt modelId="{561DE3CF-D0B4-0A46-ACF9-DB518D061D8A}" type="pres">
      <dgm:prSet presAssocID="{94A7B9DE-A851-8840-B939-59EB4F2608B8}" presName="connectorText" presStyleLbl="sibTrans2D1" presStyleIdx="4" presStyleCnt="5"/>
      <dgm:spPr/>
      <dgm:t>
        <a:bodyPr/>
        <a:lstStyle/>
        <a:p>
          <a:endParaRPr lang="en-US"/>
        </a:p>
      </dgm:t>
    </dgm:pt>
  </dgm:ptLst>
  <dgm:cxnLst>
    <dgm:cxn modelId="{19AEC977-1E0D-154B-99E3-AF3E520C06CA}" type="presOf" srcId="{C745EAB9-D069-FC4D-9514-3D6FB5A72AE9}" destId="{C07BFCEE-B737-F14B-A7DC-522FC3EC647D}" srcOrd="1" destOrd="0" presId="urn:microsoft.com/office/officeart/2005/8/layout/cycle2"/>
    <dgm:cxn modelId="{CF1EE1D8-AE34-6840-8711-66BFBDE1EA51}" type="presOf" srcId="{AD2E3596-18C7-5842-87A4-29BC3D315798}" destId="{435D939C-28D7-1247-948F-70F0B8D4DAF7}" srcOrd="0" destOrd="0" presId="urn:microsoft.com/office/officeart/2005/8/layout/cycle2"/>
    <dgm:cxn modelId="{D6A9A52F-E4B9-BF47-902F-E01F5F5F7046}" type="presOf" srcId="{D0EB40F0-840C-834B-BB59-03D64E871459}" destId="{A7BACC62-C68E-AF4C-9EA8-5A6C6AAE5015}" srcOrd="0" destOrd="0" presId="urn:microsoft.com/office/officeart/2005/8/layout/cycle2"/>
    <dgm:cxn modelId="{BD2F803F-41B9-C940-835A-88FC441B6C48}" type="presOf" srcId="{E60E4784-F233-7540-811D-80E4D9CB437E}" destId="{64C1347E-1E98-194D-874D-D99872CD1D61}" srcOrd="1" destOrd="0" presId="urn:microsoft.com/office/officeart/2005/8/layout/cycle2"/>
    <dgm:cxn modelId="{1BD5CFE7-3B17-9D4D-B93C-1EFD6A951059}" srcId="{D0EB40F0-840C-834B-BB59-03D64E871459}" destId="{8B1E0C38-F04B-3C49-ACC3-26A970C3DC74}" srcOrd="0" destOrd="0" parTransId="{F414EEB3-6F24-8F4B-93FE-3820C649D680}" sibTransId="{AD2E3596-18C7-5842-87A4-29BC3D315798}"/>
    <dgm:cxn modelId="{4647CC50-A4CC-414C-AA2B-53472F9C83EA}" type="presOf" srcId="{0ABBCC10-C2F2-B74E-B32A-BDC07E597512}" destId="{D8FC0085-DC12-4648-ABD2-D9D13055486F}" srcOrd="0" destOrd="0" presId="urn:microsoft.com/office/officeart/2005/8/layout/cycle2"/>
    <dgm:cxn modelId="{A1E220B4-3A34-EB4F-8336-541A31ADC744}" srcId="{D0EB40F0-840C-834B-BB59-03D64E871459}" destId="{0ABBCC10-C2F2-B74E-B32A-BDC07E597512}" srcOrd="3" destOrd="0" parTransId="{B345BCB0-2DA9-DF48-BFC3-5A349646C993}" sibTransId="{C745EAB9-D069-FC4D-9514-3D6FB5A72AE9}"/>
    <dgm:cxn modelId="{5258E762-C2EB-D643-98A7-EDC14C7B166B}" type="presOf" srcId="{C745EAB9-D069-FC4D-9514-3D6FB5A72AE9}" destId="{970C61A8-B521-4446-9AD0-82469EFE74BF}" srcOrd="0" destOrd="0" presId="urn:microsoft.com/office/officeart/2005/8/layout/cycle2"/>
    <dgm:cxn modelId="{27837D5A-D89C-F547-84CA-74DDC796282B}" type="presOf" srcId="{C6495512-7448-284A-B31B-29076BF72D08}" destId="{D1165FB4-B467-B140-8612-A8DF55846D4C}" srcOrd="0" destOrd="0" presId="urn:microsoft.com/office/officeart/2005/8/layout/cycle2"/>
    <dgm:cxn modelId="{8A4A3650-9B8B-C744-A7C8-87CC9C5D16F4}" type="presOf" srcId="{94A7B9DE-A851-8840-B939-59EB4F2608B8}" destId="{A9E12292-8C10-1248-BABD-9BAAFF89AFAD}" srcOrd="0" destOrd="0" presId="urn:microsoft.com/office/officeart/2005/8/layout/cycle2"/>
    <dgm:cxn modelId="{BE768157-DA66-8E40-967C-6F9F98D076B8}" type="presOf" srcId="{41D53AFD-3E0E-EE40-A2C7-C77283C8557E}" destId="{F577617E-CB1D-554E-9721-A5E361507E0C}" srcOrd="0" destOrd="0" presId="urn:microsoft.com/office/officeart/2005/8/layout/cycle2"/>
    <dgm:cxn modelId="{854D9B2F-8BE3-9441-8FD1-E48468479151}" srcId="{D0EB40F0-840C-834B-BB59-03D64E871459}" destId="{41D53AFD-3E0E-EE40-A2C7-C77283C8557E}" srcOrd="2" destOrd="0" parTransId="{7830D186-F457-C241-8B6F-F7B3C9A95C68}" sibTransId="{5E2AD1B2-C0A4-0D45-8B4D-E33A2104C744}"/>
    <dgm:cxn modelId="{CA5FC0D9-F3F8-0247-9D58-A1FC0FB4D9C6}" type="presOf" srcId="{350797FA-CF39-0742-AA76-B4B31E23BF47}" destId="{8C651DE0-9BF9-0542-A5E1-56ED87485493}" srcOrd="0" destOrd="0" presId="urn:microsoft.com/office/officeart/2005/8/layout/cycle2"/>
    <dgm:cxn modelId="{62911359-3FB7-DE4E-9458-125CF1A70C34}" type="presOf" srcId="{AD2E3596-18C7-5842-87A4-29BC3D315798}" destId="{61E0B8BF-7463-AF49-9A3A-596E500B5304}" srcOrd="1" destOrd="0" presId="urn:microsoft.com/office/officeart/2005/8/layout/cycle2"/>
    <dgm:cxn modelId="{4B234414-6395-5A48-8DEB-08027EE19C8F}" srcId="{D0EB40F0-840C-834B-BB59-03D64E871459}" destId="{C6495512-7448-284A-B31B-29076BF72D08}" srcOrd="1" destOrd="0" parTransId="{A7848089-2FB6-894B-AC15-2B356B14F119}" sibTransId="{E60E4784-F233-7540-811D-80E4D9CB437E}"/>
    <dgm:cxn modelId="{C20A27D2-5006-284C-BA2E-F249B68517A0}" srcId="{D0EB40F0-840C-834B-BB59-03D64E871459}" destId="{350797FA-CF39-0742-AA76-B4B31E23BF47}" srcOrd="4" destOrd="0" parTransId="{09824D5E-DE0B-8D4E-A342-170529761B1D}" sibTransId="{94A7B9DE-A851-8840-B939-59EB4F2608B8}"/>
    <dgm:cxn modelId="{5B3B9485-744D-0F42-98D9-417F9A632C08}" type="presOf" srcId="{E60E4784-F233-7540-811D-80E4D9CB437E}" destId="{8D8BA00B-EB56-A24A-A96F-E3FFD4044BC9}" srcOrd="0" destOrd="0" presId="urn:microsoft.com/office/officeart/2005/8/layout/cycle2"/>
    <dgm:cxn modelId="{12CD4F68-34AB-CD44-97F0-3932010078A3}" type="presOf" srcId="{5E2AD1B2-C0A4-0D45-8B4D-E33A2104C744}" destId="{21A90F13-A734-C942-966C-C41A3E50C34E}" srcOrd="0" destOrd="0" presId="urn:microsoft.com/office/officeart/2005/8/layout/cycle2"/>
    <dgm:cxn modelId="{38FF9854-138A-084F-977C-87391D292A38}" type="presOf" srcId="{94A7B9DE-A851-8840-B939-59EB4F2608B8}" destId="{561DE3CF-D0B4-0A46-ACF9-DB518D061D8A}" srcOrd="1" destOrd="0" presId="urn:microsoft.com/office/officeart/2005/8/layout/cycle2"/>
    <dgm:cxn modelId="{7803D2E5-5588-ED40-8641-E611E7A1F1DE}" type="presOf" srcId="{8B1E0C38-F04B-3C49-ACC3-26A970C3DC74}" destId="{D66C737C-EB2F-424B-9F03-DE0BA07AEE6F}" srcOrd="0" destOrd="0" presId="urn:microsoft.com/office/officeart/2005/8/layout/cycle2"/>
    <dgm:cxn modelId="{93BFE577-DA83-8A43-945A-43A24377FD5E}" type="presOf" srcId="{5E2AD1B2-C0A4-0D45-8B4D-E33A2104C744}" destId="{29272635-A8A3-5C43-B271-B2519B5CA3F5}" srcOrd="1" destOrd="0" presId="urn:microsoft.com/office/officeart/2005/8/layout/cycle2"/>
    <dgm:cxn modelId="{7DBE5E87-1823-7142-9B56-34B5088AA0A9}" type="presParOf" srcId="{A7BACC62-C68E-AF4C-9EA8-5A6C6AAE5015}" destId="{D66C737C-EB2F-424B-9F03-DE0BA07AEE6F}" srcOrd="0" destOrd="0" presId="urn:microsoft.com/office/officeart/2005/8/layout/cycle2"/>
    <dgm:cxn modelId="{B2F48AD7-5869-FB49-AFFF-67694C1BE670}" type="presParOf" srcId="{A7BACC62-C68E-AF4C-9EA8-5A6C6AAE5015}" destId="{435D939C-28D7-1247-948F-70F0B8D4DAF7}" srcOrd="1" destOrd="0" presId="urn:microsoft.com/office/officeart/2005/8/layout/cycle2"/>
    <dgm:cxn modelId="{27B1474A-F3AD-764F-97A3-03F182D4D258}" type="presParOf" srcId="{435D939C-28D7-1247-948F-70F0B8D4DAF7}" destId="{61E0B8BF-7463-AF49-9A3A-596E500B5304}" srcOrd="0" destOrd="0" presId="urn:microsoft.com/office/officeart/2005/8/layout/cycle2"/>
    <dgm:cxn modelId="{9419D794-58B6-DC41-B539-765D13BAEC79}" type="presParOf" srcId="{A7BACC62-C68E-AF4C-9EA8-5A6C6AAE5015}" destId="{D1165FB4-B467-B140-8612-A8DF55846D4C}" srcOrd="2" destOrd="0" presId="urn:microsoft.com/office/officeart/2005/8/layout/cycle2"/>
    <dgm:cxn modelId="{59CFBE79-7ECA-0145-97B0-E48BC78F57F2}" type="presParOf" srcId="{A7BACC62-C68E-AF4C-9EA8-5A6C6AAE5015}" destId="{8D8BA00B-EB56-A24A-A96F-E3FFD4044BC9}" srcOrd="3" destOrd="0" presId="urn:microsoft.com/office/officeart/2005/8/layout/cycle2"/>
    <dgm:cxn modelId="{0A0A495C-F7D1-3D4D-B337-6079EB4BA782}" type="presParOf" srcId="{8D8BA00B-EB56-A24A-A96F-E3FFD4044BC9}" destId="{64C1347E-1E98-194D-874D-D99872CD1D61}" srcOrd="0" destOrd="0" presId="urn:microsoft.com/office/officeart/2005/8/layout/cycle2"/>
    <dgm:cxn modelId="{B7885073-85E3-CD42-9BC5-733ACD4F80D9}" type="presParOf" srcId="{A7BACC62-C68E-AF4C-9EA8-5A6C6AAE5015}" destId="{F577617E-CB1D-554E-9721-A5E361507E0C}" srcOrd="4" destOrd="0" presId="urn:microsoft.com/office/officeart/2005/8/layout/cycle2"/>
    <dgm:cxn modelId="{C9BBAF80-6D29-ED49-96AB-3630B648C74C}" type="presParOf" srcId="{A7BACC62-C68E-AF4C-9EA8-5A6C6AAE5015}" destId="{21A90F13-A734-C942-966C-C41A3E50C34E}" srcOrd="5" destOrd="0" presId="urn:microsoft.com/office/officeart/2005/8/layout/cycle2"/>
    <dgm:cxn modelId="{2F22AB88-DF22-124C-9626-4121E5AE7F03}" type="presParOf" srcId="{21A90F13-A734-C942-966C-C41A3E50C34E}" destId="{29272635-A8A3-5C43-B271-B2519B5CA3F5}" srcOrd="0" destOrd="0" presId="urn:microsoft.com/office/officeart/2005/8/layout/cycle2"/>
    <dgm:cxn modelId="{C167BF79-8CEA-F947-AD00-ABD4EB7DC706}" type="presParOf" srcId="{A7BACC62-C68E-AF4C-9EA8-5A6C6AAE5015}" destId="{D8FC0085-DC12-4648-ABD2-D9D13055486F}" srcOrd="6" destOrd="0" presId="urn:microsoft.com/office/officeart/2005/8/layout/cycle2"/>
    <dgm:cxn modelId="{508FDBBC-21F5-2A40-A2DD-D8C6704C340F}" type="presParOf" srcId="{A7BACC62-C68E-AF4C-9EA8-5A6C6AAE5015}" destId="{970C61A8-B521-4446-9AD0-82469EFE74BF}" srcOrd="7" destOrd="0" presId="urn:microsoft.com/office/officeart/2005/8/layout/cycle2"/>
    <dgm:cxn modelId="{D54D0854-010C-3540-BB33-05FA9CC751C6}" type="presParOf" srcId="{970C61A8-B521-4446-9AD0-82469EFE74BF}" destId="{C07BFCEE-B737-F14B-A7DC-522FC3EC647D}" srcOrd="0" destOrd="0" presId="urn:microsoft.com/office/officeart/2005/8/layout/cycle2"/>
    <dgm:cxn modelId="{122D6814-1BC2-3144-A7CA-DA81B133B143}" type="presParOf" srcId="{A7BACC62-C68E-AF4C-9EA8-5A6C6AAE5015}" destId="{8C651DE0-9BF9-0542-A5E1-56ED87485493}" srcOrd="8" destOrd="0" presId="urn:microsoft.com/office/officeart/2005/8/layout/cycle2"/>
    <dgm:cxn modelId="{B8E2E0DA-F1DB-3A4D-ACAC-10672C3AC107}" type="presParOf" srcId="{A7BACC62-C68E-AF4C-9EA8-5A6C6AAE5015}" destId="{A9E12292-8C10-1248-BABD-9BAAFF89AFAD}" srcOrd="9" destOrd="0" presId="urn:microsoft.com/office/officeart/2005/8/layout/cycle2"/>
    <dgm:cxn modelId="{D2804DDC-A597-7644-8A99-A5A558A36774}" type="presParOf" srcId="{A9E12292-8C10-1248-BABD-9BAAFF89AFAD}" destId="{561DE3CF-D0B4-0A46-ACF9-DB518D061D8A}"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EB40F0-840C-834B-BB59-03D64E87145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B1E0C38-F04B-3C49-ACC3-26A970C3DC74}">
      <dgm:prSet phldrT="[Text]"/>
      <dgm:spPr>
        <a:solidFill>
          <a:schemeClr val="accent2"/>
        </a:solidFill>
      </dgm:spPr>
      <dgm:t>
        <a:bodyPr/>
        <a:lstStyle/>
        <a:p>
          <a:r>
            <a:rPr lang="en-US" b="1" dirty="0" smtClean="0">
              <a:solidFill>
                <a:schemeClr val="tx1"/>
              </a:solidFill>
            </a:rPr>
            <a:t>Handshapes</a:t>
          </a:r>
          <a:endParaRPr lang="en-US" b="1" dirty="0">
            <a:solidFill>
              <a:schemeClr val="tx1"/>
            </a:solidFill>
          </a:endParaRPr>
        </a:p>
      </dgm:t>
    </dgm:pt>
    <dgm:pt modelId="{F414EEB3-6F24-8F4B-93FE-3820C649D680}" type="parTrans" cxnId="{1BD5CFE7-3B17-9D4D-B93C-1EFD6A951059}">
      <dgm:prSet/>
      <dgm:spPr/>
      <dgm:t>
        <a:bodyPr/>
        <a:lstStyle/>
        <a:p>
          <a:endParaRPr lang="en-US"/>
        </a:p>
      </dgm:t>
    </dgm:pt>
    <dgm:pt modelId="{AD2E3596-18C7-5842-87A4-29BC3D315798}" type="sibTrans" cxnId="{1BD5CFE7-3B17-9D4D-B93C-1EFD6A951059}">
      <dgm:prSet/>
      <dgm:spPr/>
      <dgm:t>
        <a:bodyPr/>
        <a:lstStyle/>
        <a:p>
          <a:endParaRPr lang="en-US"/>
        </a:p>
      </dgm:t>
    </dgm:pt>
    <dgm:pt modelId="{C6495512-7448-284A-B31B-29076BF72D08}">
      <dgm:prSet phldrT="[Text]"/>
      <dgm:spPr>
        <a:solidFill>
          <a:srgbClr val="92D050"/>
        </a:solidFill>
      </dgm:spPr>
      <dgm:t>
        <a:bodyPr/>
        <a:lstStyle/>
        <a:p>
          <a:r>
            <a:rPr lang="en-US" b="1" dirty="0" smtClean="0">
              <a:solidFill>
                <a:schemeClr val="tx1"/>
              </a:solidFill>
            </a:rPr>
            <a:t>Palm</a:t>
          </a:r>
        </a:p>
        <a:p>
          <a:r>
            <a:rPr lang="en-US" b="1" dirty="0" smtClean="0">
              <a:solidFill>
                <a:schemeClr val="tx1"/>
              </a:solidFill>
            </a:rPr>
            <a:t>Orientation</a:t>
          </a:r>
          <a:endParaRPr lang="en-US" b="1" dirty="0">
            <a:solidFill>
              <a:schemeClr val="tx1"/>
            </a:solidFill>
          </a:endParaRPr>
        </a:p>
      </dgm:t>
    </dgm:pt>
    <dgm:pt modelId="{A7848089-2FB6-894B-AC15-2B356B14F119}" type="parTrans" cxnId="{4B234414-6395-5A48-8DEB-08027EE19C8F}">
      <dgm:prSet/>
      <dgm:spPr/>
      <dgm:t>
        <a:bodyPr/>
        <a:lstStyle/>
        <a:p>
          <a:endParaRPr lang="en-US"/>
        </a:p>
      </dgm:t>
    </dgm:pt>
    <dgm:pt modelId="{E60E4784-F233-7540-811D-80E4D9CB437E}" type="sibTrans" cxnId="{4B234414-6395-5A48-8DEB-08027EE19C8F}">
      <dgm:prSet/>
      <dgm:spPr/>
      <dgm:t>
        <a:bodyPr/>
        <a:lstStyle/>
        <a:p>
          <a:endParaRPr lang="en-US"/>
        </a:p>
      </dgm:t>
    </dgm:pt>
    <dgm:pt modelId="{41D53AFD-3E0E-EE40-A2C7-C77283C8557E}">
      <dgm:prSet phldrT="[Text]"/>
      <dgm:spPr>
        <a:solidFill>
          <a:srgbClr val="7030A0"/>
        </a:solidFill>
      </dgm:spPr>
      <dgm:t>
        <a:bodyPr/>
        <a:lstStyle/>
        <a:p>
          <a:r>
            <a:rPr lang="en-US" b="1" dirty="0" smtClean="0">
              <a:solidFill>
                <a:schemeClr val="tx1"/>
              </a:solidFill>
            </a:rPr>
            <a:t>Movement</a:t>
          </a:r>
          <a:endParaRPr lang="en-US" b="1" dirty="0">
            <a:solidFill>
              <a:schemeClr val="tx1"/>
            </a:solidFill>
          </a:endParaRPr>
        </a:p>
      </dgm:t>
    </dgm:pt>
    <dgm:pt modelId="{7830D186-F457-C241-8B6F-F7B3C9A95C68}" type="parTrans" cxnId="{854D9B2F-8BE3-9441-8FD1-E48468479151}">
      <dgm:prSet/>
      <dgm:spPr/>
      <dgm:t>
        <a:bodyPr/>
        <a:lstStyle/>
        <a:p>
          <a:endParaRPr lang="en-US"/>
        </a:p>
      </dgm:t>
    </dgm:pt>
    <dgm:pt modelId="{5E2AD1B2-C0A4-0D45-8B4D-E33A2104C744}" type="sibTrans" cxnId="{854D9B2F-8BE3-9441-8FD1-E48468479151}">
      <dgm:prSet/>
      <dgm:spPr/>
      <dgm:t>
        <a:bodyPr/>
        <a:lstStyle/>
        <a:p>
          <a:endParaRPr lang="en-US"/>
        </a:p>
      </dgm:t>
    </dgm:pt>
    <dgm:pt modelId="{0ABBCC10-C2F2-B74E-B32A-BDC07E597512}">
      <dgm:prSet phldrT="[Text]"/>
      <dgm:spPr>
        <a:solidFill>
          <a:srgbClr val="C00000"/>
        </a:solidFill>
      </dgm:spPr>
      <dgm:t>
        <a:bodyPr/>
        <a:lstStyle/>
        <a:p>
          <a:r>
            <a:rPr lang="en-US" b="1" dirty="0" smtClean="0">
              <a:solidFill>
                <a:schemeClr val="tx1"/>
              </a:solidFill>
            </a:rPr>
            <a:t>Non Manual Signals</a:t>
          </a:r>
          <a:endParaRPr lang="en-US" b="1" dirty="0">
            <a:solidFill>
              <a:schemeClr val="tx1"/>
            </a:solidFill>
          </a:endParaRPr>
        </a:p>
      </dgm:t>
    </dgm:pt>
    <dgm:pt modelId="{B345BCB0-2DA9-DF48-BFC3-5A349646C993}" type="parTrans" cxnId="{A1E220B4-3A34-EB4F-8336-541A31ADC744}">
      <dgm:prSet/>
      <dgm:spPr/>
      <dgm:t>
        <a:bodyPr/>
        <a:lstStyle/>
        <a:p>
          <a:endParaRPr lang="en-US"/>
        </a:p>
      </dgm:t>
    </dgm:pt>
    <dgm:pt modelId="{C745EAB9-D069-FC4D-9514-3D6FB5A72AE9}" type="sibTrans" cxnId="{A1E220B4-3A34-EB4F-8336-541A31ADC744}">
      <dgm:prSet/>
      <dgm:spPr/>
      <dgm:t>
        <a:bodyPr/>
        <a:lstStyle/>
        <a:p>
          <a:endParaRPr lang="en-US"/>
        </a:p>
      </dgm:t>
    </dgm:pt>
    <dgm:pt modelId="{350797FA-CF39-0742-AA76-B4B31E23BF47}">
      <dgm:prSet phldrT="[Text]"/>
      <dgm:spPr/>
      <dgm:t>
        <a:bodyPr/>
        <a:lstStyle/>
        <a:p>
          <a:r>
            <a:rPr lang="en-US" b="1" dirty="0" smtClean="0">
              <a:solidFill>
                <a:schemeClr val="tx1"/>
              </a:solidFill>
            </a:rPr>
            <a:t>Locations</a:t>
          </a:r>
          <a:endParaRPr lang="en-US" b="1" dirty="0">
            <a:solidFill>
              <a:schemeClr val="tx1"/>
            </a:solidFill>
          </a:endParaRPr>
        </a:p>
      </dgm:t>
    </dgm:pt>
    <dgm:pt modelId="{09824D5E-DE0B-8D4E-A342-170529761B1D}" type="parTrans" cxnId="{C20A27D2-5006-284C-BA2E-F249B68517A0}">
      <dgm:prSet/>
      <dgm:spPr/>
      <dgm:t>
        <a:bodyPr/>
        <a:lstStyle/>
        <a:p>
          <a:endParaRPr lang="en-US"/>
        </a:p>
      </dgm:t>
    </dgm:pt>
    <dgm:pt modelId="{94A7B9DE-A851-8840-B939-59EB4F2608B8}" type="sibTrans" cxnId="{C20A27D2-5006-284C-BA2E-F249B68517A0}">
      <dgm:prSet/>
      <dgm:spPr/>
      <dgm:t>
        <a:bodyPr/>
        <a:lstStyle/>
        <a:p>
          <a:endParaRPr lang="en-US"/>
        </a:p>
      </dgm:t>
    </dgm:pt>
    <dgm:pt modelId="{A7BACC62-C68E-AF4C-9EA8-5A6C6AAE5015}" type="pres">
      <dgm:prSet presAssocID="{D0EB40F0-840C-834B-BB59-03D64E871459}" presName="cycle" presStyleCnt="0">
        <dgm:presLayoutVars>
          <dgm:dir/>
          <dgm:resizeHandles val="exact"/>
        </dgm:presLayoutVars>
      </dgm:prSet>
      <dgm:spPr/>
      <dgm:t>
        <a:bodyPr/>
        <a:lstStyle/>
        <a:p>
          <a:endParaRPr lang="en-US"/>
        </a:p>
      </dgm:t>
    </dgm:pt>
    <dgm:pt modelId="{D66C737C-EB2F-424B-9F03-DE0BA07AEE6F}" type="pres">
      <dgm:prSet presAssocID="{8B1E0C38-F04B-3C49-ACC3-26A970C3DC74}" presName="node" presStyleLbl="node1" presStyleIdx="0" presStyleCnt="5">
        <dgm:presLayoutVars>
          <dgm:bulletEnabled val="1"/>
        </dgm:presLayoutVars>
      </dgm:prSet>
      <dgm:spPr/>
      <dgm:t>
        <a:bodyPr/>
        <a:lstStyle/>
        <a:p>
          <a:endParaRPr lang="en-US"/>
        </a:p>
      </dgm:t>
    </dgm:pt>
    <dgm:pt modelId="{435D939C-28D7-1247-948F-70F0B8D4DAF7}" type="pres">
      <dgm:prSet presAssocID="{AD2E3596-18C7-5842-87A4-29BC3D315798}" presName="sibTrans" presStyleLbl="sibTrans2D1" presStyleIdx="0" presStyleCnt="5"/>
      <dgm:spPr/>
      <dgm:t>
        <a:bodyPr/>
        <a:lstStyle/>
        <a:p>
          <a:endParaRPr lang="en-US"/>
        </a:p>
      </dgm:t>
    </dgm:pt>
    <dgm:pt modelId="{61E0B8BF-7463-AF49-9A3A-596E500B5304}" type="pres">
      <dgm:prSet presAssocID="{AD2E3596-18C7-5842-87A4-29BC3D315798}" presName="connectorText" presStyleLbl="sibTrans2D1" presStyleIdx="0" presStyleCnt="5"/>
      <dgm:spPr/>
      <dgm:t>
        <a:bodyPr/>
        <a:lstStyle/>
        <a:p>
          <a:endParaRPr lang="en-US"/>
        </a:p>
      </dgm:t>
    </dgm:pt>
    <dgm:pt modelId="{D1165FB4-B467-B140-8612-A8DF55846D4C}" type="pres">
      <dgm:prSet presAssocID="{C6495512-7448-284A-B31B-29076BF72D08}" presName="node" presStyleLbl="node1" presStyleIdx="1" presStyleCnt="5">
        <dgm:presLayoutVars>
          <dgm:bulletEnabled val="1"/>
        </dgm:presLayoutVars>
      </dgm:prSet>
      <dgm:spPr/>
      <dgm:t>
        <a:bodyPr/>
        <a:lstStyle/>
        <a:p>
          <a:endParaRPr lang="en-US"/>
        </a:p>
      </dgm:t>
    </dgm:pt>
    <dgm:pt modelId="{8D8BA00B-EB56-A24A-A96F-E3FFD4044BC9}" type="pres">
      <dgm:prSet presAssocID="{E60E4784-F233-7540-811D-80E4D9CB437E}" presName="sibTrans" presStyleLbl="sibTrans2D1" presStyleIdx="1" presStyleCnt="5"/>
      <dgm:spPr/>
      <dgm:t>
        <a:bodyPr/>
        <a:lstStyle/>
        <a:p>
          <a:endParaRPr lang="en-US"/>
        </a:p>
      </dgm:t>
    </dgm:pt>
    <dgm:pt modelId="{64C1347E-1E98-194D-874D-D99872CD1D61}" type="pres">
      <dgm:prSet presAssocID="{E60E4784-F233-7540-811D-80E4D9CB437E}" presName="connectorText" presStyleLbl="sibTrans2D1" presStyleIdx="1" presStyleCnt="5"/>
      <dgm:spPr/>
      <dgm:t>
        <a:bodyPr/>
        <a:lstStyle/>
        <a:p>
          <a:endParaRPr lang="en-US"/>
        </a:p>
      </dgm:t>
    </dgm:pt>
    <dgm:pt modelId="{F577617E-CB1D-554E-9721-A5E361507E0C}" type="pres">
      <dgm:prSet presAssocID="{41D53AFD-3E0E-EE40-A2C7-C77283C8557E}" presName="node" presStyleLbl="node1" presStyleIdx="2" presStyleCnt="5">
        <dgm:presLayoutVars>
          <dgm:bulletEnabled val="1"/>
        </dgm:presLayoutVars>
      </dgm:prSet>
      <dgm:spPr/>
      <dgm:t>
        <a:bodyPr/>
        <a:lstStyle/>
        <a:p>
          <a:endParaRPr lang="en-US"/>
        </a:p>
      </dgm:t>
    </dgm:pt>
    <dgm:pt modelId="{21A90F13-A734-C942-966C-C41A3E50C34E}" type="pres">
      <dgm:prSet presAssocID="{5E2AD1B2-C0A4-0D45-8B4D-E33A2104C744}" presName="sibTrans" presStyleLbl="sibTrans2D1" presStyleIdx="2" presStyleCnt="5"/>
      <dgm:spPr/>
      <dgm:t>
        <a:bodyPr/>
        <a:lstStyle/>
        <a:p>
          <a:endParaRPr lang="en-US"/>
        </a:p>
      </dgm:t>
    </dgm:pt>
    <dgm:pt modelId="{29272635-A8A3-5C43-B271-B2519B5CA3F5}" type="pres">
      <dgm:prSet presAssocID="{5E2AD1B2-C0A4-0D45-8B4D-E33A2104C744}" presName="connectorText" presStyleLbl="sibTrans2D1" presStyleIdx="2" presStyleCnt="5"/>
      <dgm:spPr/>
      <dgm:t>
        <a:bodyPr/>
        <a:lstStyle/>
        <a:p>
          <a:endParaRPr lang="en-US"/>
        </a:p>
      </dgm:t>
    </dgm:pt>
    <dgm:pt modelId="{D8FC0085-DC12-4648-ABD2-D9D13055486F}" type="pres">
      <dgm:prSet presAssocID="{0ABBCC10-C2F2-B74E-B32A-BDC07E597512}" presName="node" presStyleLbl="node1" presStyleIdx="3" presStyleCnt="5">
        <dgm:presLayoutVars>
          <dgm:bulletEnabled val="1"/>
        </dgm:presLayoutVars>
      </dgm:prSet>
      <dgm:spPr/>
      <dgm:t>
        <a:bodyPr/>
        <a:lstStyle/>
        <a:p>
          <a:endParaRPr lang="en-US"/>
        </a:p>
      </dgm:t>
    </dgm:pt>
    <dgm:pt modelId="{970C61A8-B521-4446-9AD0-82469EFE74BF}" type="pres">
      <dgm:prSet presAssocID="{C745EAB9-D069-FC4D-9514-3D6FB5A72AE9}" presName="sibTrans" presStyleLbl="sibTrans2D1" presStyleIdx="3" presStyleCnt="5"/>
      <dgm:spPr/>
      <dgm:t>
        <a:bodyPr/>
        <a:lstStyle/>
        <a:p>
          <a:endParaRPr lang="en-US"/>
        </a:p>
      </dgm:t>
    </dgm:pt>
    <dgm:pt modelId="{C07BFCEE-B737-F14B-A7DC-522FC3EC647D}" type="pres">
      <dgm:prSet presAssocID="{C745EAB9-D069-FC4D-9514-3D6FB5A72AE9}" presName="connectorText" presStyleLbl="sibTrans2D1" presStyleIdx="3" presStyleCnt="5"/>
      <dgm:spPr/>
      <dgm:t>
        <a:bodyPr/>
        <a:lstStyle/>
        <a:p>
          <a:endParaRPr lang="en-US"/>
        </a:p>
      </dgm:t>
    </dgm:pt>
    <dgm:pt modelId="{8C651DE0-9BF9-0542-A5E1-56ED87485493}" type="pres">
      <dgm:prSet presAssocID="{350797FA-CF39-0742-AA76-B4B31E23BF47}" presName="node" presStyleLbl="node1" presStyleIdx="4" presStyleCnt="5">
        <dgm:presLayoutVars>
          <dgm:bulletEnabled val="1"/>
        </dgm:presLayoutVars>
      </dgm:prSet>
      <dgm:spPr/>
      <dgm:t>
        <a:bodyPr/>
        <a:lstStyle/>
        <a:p>
          <a:endParaRPr lang="en-US"/>
        </a:p>
      </dgm:t>
    </dgm:pt>
    <dgm:pt modelId="{A9E12292-8C10-1248-BABD-9BAAFF89AFAD}" type="pres">
      <dgm:prSet presAssocID="{94A7B9DE-A851-8840-B939-59EB4F2608B8}" presName="sibTrans" presStyleLbl="sibTrans2D1" presStyleIdx="4" presStyleCnt="5"/>
      <dgm:spPr/>
      <dgm:t>
        <a:bodyPr/>
        <a:lstStyle/>
        <a:p>
          <a:endParaRPr lang="en-US"/>
        </a:p>
      </dgm:t>
    </dgm:pt>
    <dgm:pt modelId="{561DE3CF-D0B4-0A46-ACF9-DB518D061D8A}" type="pres">
      <dgm:prSet presAssocID="{94A7B9DE-A851-8840-B939-59EB4F2608B8}" presName="connectorText" presStyleLbl="sibTrans2D1" presStyleIdx="4" presStyleCnt="5"/>
      <dgm:spPr/>
      <dgm:t>
        <a:bodyPr/>
        <a:lstStyle/>
        <a:p>
          <a:endParaRPr lang="en-US"/>
        </a:p>
      </dgm:t>
    </dgm:pt>
  </dgm:ptLst>
  <dgm:cxnLst>
    <dgm:cxn modelId="{806BDF71-5268-7C49-89E8-11F4850725B5}" type="presOf" srcId="{D0EB40F0-840C-834B-BB59-03D64E871459}" destId="{A7BACC62-C68E-AF4C-9EA8-5A6C6AAE5015}" srcOrd="0" destOrd="0" presId="urn:microsoft.com/office/officeart/2005/8/layout/cycle2"/>
    <dgm:cxn modelId="{5D197E81-483E-9241-89E0-0643DA60185F}" type="presOf" srcId="{AD2E3596-18C7-5842-87A4-29BC3D315798}" destId="{435D939C-28D7-1247-948F-70F0B8D4DAF7}" srcOrd="0" destOrd="0" presId="urn:microsoft.com/office/officeart/2005/8/layout/cycle2"/>
    <dgm:cxn modelId="{1BD5CFE7-3B17-9D4D-B93C-1EFD6A951059}" srcId="{D0EB40F0-840C-834B-BB59-03D64E871459}" destId="{8B1E0C38-F04B-3C49-ACC3-26A970C3DC74}" srcOrd="0" destOrd="0" parTransId="{F414EEB3-6F24-8F4B-93FE-3820C649D680}" sibTransId="{AD2E3596-18C7-5842-87A4-29BC3D315798}"/>
    <dgm:cxn modelId="{27E6F6F5-63C7-A74C-908F-95C846E8726F}" type="presOf" srcId="{E60E4784-F233-7540-811D-80E4D9CB437E}" destId="{8D8BA00B-EB56-A24A-A96F-E3FFD4044BC9}" srcOrd="0" destOrd="0" presId="urn:microsoft.com/office/officeart/2005/8/layout/cycle2"/>
    <dgm:cxn modelId="{9F1CF80F-2C1B-0B4A-9490-3B3E566F02B9}" type="presOf" srcId="{0ABBCC10-C2F2-B74E-B32A-BDC07E597512}" destId="{D8FC0085-DC12-4648-ABD2-D9D13055486F}" srcOrd="0" destOrd="0" presId="urn:microsoft.com/office/officeart/2005/8/layout/cycle2"/>
    <dgm:cxn modelId="{A1E220B4-3A34-EB4F-8336-541A31ADC744}" srcId="{D0EB40F0-840C-834B-BB59-03D64E871459}" destId="{0ABBCC10-C2F2-B74E-B32A-BDC07E597512}" srcOrd="3" destOrd="0" parTransId="{B345BCB0-2DA9-DF48-BFC3-5A349646C993}" sibTransId="{C745EAB9-D069-FC4D-9514-3D6FB5A72AE9}"/>
    <dgm:cxn modelId="{A0154921-E045-7D49-AD66-B657F370FA51}" type="presOf" srcId="{41D53AFD-3E0E-EE40-A2C7-C77283C8557E}" destId="{F577617E-CB1D-554E-9721-A5E361507E0C}" srcOrd="0" destOrd="0" presId="urn:microsoft.com/office/officeart/2005/8/layout/cycle2"/>
    <dgm:cxn modelId="{0A2EEE06-41DE-6045-B84B-EC3E75854A80}" type="presOf" srcId="{C745EAB9-D069-FC4D-9514-3D6FB5A72AE9}" destId="{970C61A8-B521-4446-9AD0-82469EFE74BF}" srcOrd="0" destOrd="0" presId="urn:microsoft.com/office/officeart/2005/8/layout/cycle2"/>
    <dgm:cxn modelId="{3676003A-3E2A-3B40-B7F7-DF2BF6A16937}" type="presOf" srcId="{AD2E3596-18C7-5842-87A4-29BC3D315798}" destId="{61E0B8BF-7463-AF49-9A3A-596E500B5304}" srcOrd="1" destOrd="0" presId="urn:microsoft.com/office/officeart/2005/8/layout/cycle2"/>
    <dgm:cxn modelId="{2A0BFA86-80E4-8E4D-AC0A-2A15EA82E0C1}" type="presOf" srcId="{C6495512-7448-284A-B31B-29076BF72D08}" destId="{D1165FB4-B467-B140-8612-A8DF55846D4C}" srcOrd="0" destOrd="0" presId="urn:microsoft.com/office/officeart/2005/8/layout/cycle2"/>
    <dgm:cxn modelId="{007DE7DA-D64C-2946-B823-62CCAEF262BB}" type="presOf" srcId="{5E2AD1B2-C0A4-0D45-8B4D-E33A2104C744}" destId="{29272635-A8A3-5C43-B271-B2519B5CA3F5}" srcOrd="1" destOrd="0" presId="urn:microsoft.com/office/officeart/2005/8/layout/cycle2"/>
    <dgm:cxn modelId="{854D9B2F-8BE3-9441-8FD1-E48468479151}" srcId="{D0EB40F0-840C-834B-BB59-03D64E871459}" destId="{41D53AFD-3E0E-EE40-A2C7-C77283C8557E}" srcOrd="2" destOrd="0" parTransId="{7830D186-F457-C241-8B6F-F7B3C9A95C68}" sibTransId="{5E2AD1B2-C0A4-0D45-8B4D-E33A2104C744}"/>
    <dgm:cxn modelId="{FF87230F-BC51-EA42-97DA-0696776C0BF2}" type="presOf" srcId="{C745EAB9-D069-FC4D-9514-3D6FB5A72AE9}" destId="{C07BFCEE-B737-F14B-A7DC-522FC3EC647D}" srcOrd="1" destOrd="0" presId="urn:microsoft.com/office/officeart/2005/8/layout/cycle2"/>
    <dgm:cxn modelId="{4B234414-6395-5A48-8DEB-08027EE19C8F}" srcId="{D0EB40F0-840C-834B-BB59-03D64E871459}" destId="{C6495512-7448-284A-B31B-29076BF72D08}" srcOrd="1" destOrd="0" parTransId="{A7848089-2FB6-894B-AC15-2B356B14F119}" sibTransId="{E60E4784-F233-7540-811D-80E4D9CB437E}"/>
    <dgm:cxn modelId="{C20A27D2-5006-284C-BA2E-F249B68517A0}" srcId="{D0EB40F0-840C-834B-BB59-03D64E871459}" destId="{350797FA-CF39-0742-AA76-B4B31E23BF47}" srcOrd="4" destOrd="0" parTransId="{09824D5E-DE0B-8D4E-A342-170529761B1D}" sibTransId="{94A7B9DE-A851-8840-B939-59EB4F2608B8}"/>
    <dgm:cxn modelId="{14C793C1-4F1E-2340-92B6-8CF3AA14EAD4}" type="presOf" srcId="{8B1E0C38-F04B-3C49-ACC3-26A970C3DC74}" destId="{D66C737C-EB2F-424B-9F03-DE0BA07AEE6F}" srcOrd="0" destOrd="0" presId="urn:microsoft.com/office/officeart/2005/8/layout/cycle2"/>
    <dgm:cxn modelId="{6EFE5F82-0B2D-3049-9620-CB7F146F9992}" type="presOf" srcId="{350797FA-CF39-0742-AA76-B4B31E23BF47}" destId="{8C651DE0-9BF9-0542-A5E1-56ED87485493}" srcOrd="0" destOrd="0" presId="urn:microsoft.com/office/officeart/2005/8/layout/cycle2"/>
    <dgm:cxn modelId="{9C051236-F4BF-0D44-8ECD-98FDBDD1C482}" type="presOf" srcId="{E60E4784-F233-7540-811D-80E4D9CB437E}" destId="{64C1347E-1E98-194D-874D-D99872CD1D61}" srcOrd="1" destOrd="0" presId="urn:microsoft.com/office/officeart/2005/8/layout/cycle2"/>
    <dgm:cxn modelId="{24030987-0F1C-224E-B129-CA938269D7AD}" type="presOf" srcId="{94A7B9DE-A851-8840-B939-59EB4F2608B8}" destId="{A9E12292-8C10-1248-BABD-9BAAFF89AFAD}" srcOrd="0" destOrd="0" presId="urn:microsoft.com/office/officeart/2005/8/layout/cycle2"/>
    <dgm:cxn modelId="{F382A267-0C6F-C647-A6FC-C8B60716C4BA}" type="presOf" srcId="{94A7B9DE-A851-8840-B939-59EB4F2608B8}" destId="{561DE3CF-D0B4-0A46-ACF9-DB518D061D8A}" srcOrd="1" destOrd="0" presId="urn:microsoft.com/office/officeart/2005/8/layout/cycle2"/>
    <dgm:cxn modelId="{80F2E243-815B-B346-B991-0A61B02000E9}" type="presOf" srcId="{5E2AD1B2-C0A4-0D45-8B4D-E33A2104C744}" destId="{21A90F13-A734-C942-966C-C41A3E50C34E}" srcOrd="0" destOrd="0" presId="urn:microsoft.com/office/officeart/2005/8/layout/cycle2"/>
    <dgm:cxn modelId="{FEAE178A-545C-5D4C-99BB-28F0FA775FAA}" type="presParOf" srcId="{A7BACC62-C68E-AF4C-9EA8-5A6C6AAE5015}" destId="{D66C737C-EB2F-424B-9F03-DE0BA07AEE6F}" srcOrd="0" destOrd="0" presId="urn:microsoft.com/office/officeart/2005/8/layout/cycle2"/>
    <dgm:cxn modelId="{4230FA85-C572-B446-B57F-D5E9D5C17F32}" type="presParOf" srcId="{A7BACC62-C68E-AF4C-9EA8-5A6C6AAE5015}" destId="{435D939C-28D7-1247-948F-70F0B8D4DAF7}" srcOrd="1" destOrd="0" presId="urn:microsoft.com/office/officeart/2005/8/layout/cycle2"/>
    <dgm:cxn modelId="{735B067F-3C74-134B-A1AC-E9C659A2F52E}" type="presParOf" srcId="{435D939C-28D7-1247-948F-70F0B8D4DAF7}" destId="{61E0B8BF-7463-AF49-9A3A-596E500B5304}" srcOrd="0" destOrd="0" presId="urn:microsoft.com/office/officeart/2005/8/layout/cycle2"/>
    <dgm:cxn modelId="{F86027D4-760A-EB4E-A5F8-DA6D21162CCB}" type="presParOf" srcId="{A7BACC62-C68E-AF4C-9EA8-5A6C6AAE5015}" destId="{D1165FB4-B467-B140-8612-A8DF55846D4C}" srcOrd="2" destOrd="0" presId="urn:microsoft.com/office/officeart/2005/8/layout/cycle2"/>
    <dgm:cxn modelId="{0749E7D8-81EA-084A-B33B-3F761FA46321}" type="presParOf" srcId="{A7BACC62-C68E-AF4C-9EA8-5A6C6AAE5015}" destId="{8D8BA00B-EB56-A24A-A96F-E3FFD4044BC9}" srcOrd="3" destOrd="0" presId="urn:microsoft.com/office/officeart/2005/8/layout/cycle2"/>
    <dgm:cxn modelId="{74507E7B-30B1-664D-A832-896E59F8E8D3}" type="presParOf" srcId="{8D8BA00B-EB56-A24A-A96F-E3FFD4044BC9}" destId="{64C1347E-1E98-194D-874D-D99872CD1D61}" srcOrd="0" destOrd="0" presId="urn:microsoft.com/office/officeart/2005/8/layout/cycle2"/>
    <dgm:cxn modelId="{0F49DA7F-C982-8F4F-B233-F05638FF0F02}" type="presParOf" srcId="{A7BACC62-C68E-AF4C-9EA8-5A6C6AAE5015}" destId="{F577617E-CB1D-554E-9721-A5E361507E0C}" srcOrd="4" destOrd="0" presId="urn:microsoft.com/office/officeart/2005/8/layout/cycle2"/>
    <dgm:cxn modelId="{BB703EF4-E88E-934A-94E8-90EE41BE5795}" type="presParOf" srcId="{A7BACC62-C68E-AF4C-9EA8-5A6C6AAE5015}" destId="{21A90F13-A734-C942-966C-C41A3E50C34E}" srcOrd="5" destOrd="0" presId="urn:microsoft.com/office/officeart/2005/8/layout/cycle2"/>
    <dgm:cxn modelId="{29AD78F1-7759-FB4D-B3B8-39D354C3F910}" type="presParOf" srcId="{21A90F13-A734-C942-966C-C41A3E50C34E}" destId="{29272635-A8A3-5C43-B271-B2519B5CA3F5}" srcOrd="0" destOrd="0" presId="urn:microsoft.com/office/officeart/2005/8/layout/cycle2"/>
    <dgm:cxn modelId="{5D395AF5-E70D-D646-9922-C45D2749E2B2}" type="presParOf" srcId="{A7BACC62-C68E-AF4C-9EA8-5A6C6AAE5015}" destId="{D8FC0085-DC12-4648-ABD2-D9D13055486F}" srcOrd="6" destOrd="0" presId="urn:microsoft.com/office/officeart/2005/8/layout/cycle2"/>
    <dgm:cxn modelId="{3D64C89B-CB6C-5744-A253-3AB9429A9F8D}" type="presParOf" srcId="{A7BACC62-C68E-AF4C-9EA8-5A6C6AAE5015}" destId="{970C61A8-B521-4446-9AD0-82469EFE74BF}" srcOrd="7" destOrd="0" presId="urn:microsoft.com/office/officeart/2005/8/layout/cycle2"/>
    <dgm:cxn modelId="{8C07571B-EFEF-1249-A400-116B52FD8AF0}" type="presParOf" srcId="{970C61A8-B521-4446-9AD0-82469EFE74BF}" destId="{C07BFCEE-B737-F14B-A7DC-522FC3EC647D}" srcOrd="0" destOrd="0" presId="urn:microsoft.com/office/officeart/2005/8/layout/cycle2"/>
    <dgm:cxn modelId="{647E1444-F244-E044-B00A-586BE9C66ABC}" type="presParOf" srcId="{A7BACC62-C68E-AF4C-9EA8-5A6C6AAE5015}" destId="{8C651DE0-9BF9-0542-A5E1-56ED87485493}" srcOrd="8" destOrd="0" presId="urn:microsoft.com/office/officeart/2005/8/layout/cycle2"/>
    <dgm:cxn modelId="{C90EB139-CE98-EC4C-83A0-13BADCDE194A}" type="presParOf" srcId="{A7BACC62-C68E-AF4C-9EA8-5A6C6AAE5015}" destId="{A9E12292-8C10-1248-BABD-9BAAFF89AFAD}" srcOrd="9" destOrd="0" presId="urn:microsoft.com/office/officeart/2005/8/layout/cycle2"/>
    <dgm:cxn modelId="{FCC7D669-E6A9-0048-99C6-44A81936441B}" type="presParOf" srcId="{A9E12292-8C10-1248-BABD-9BAAFF89AFAD}" destId="{561DE3CF-D0B4-0A46-ACF9-DB518D061D8A}"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B40F0-840C-834B-BB59-03D64E87145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B1E0C38-F04B-3C49-ACC3-26A970C3DC74}">
      <dgm:prSet phldrT="[Text]"/>
      <dgm:spPr>
        <a:solidFill>
          <a:schemeClr val="accent2"/>
        </a:solidFill>
      </dgm:spPr>
      <dgm:t>
        <a:bodyPr/>
        <a:lstStyle/>
        <a:p>
          <a:r>
            <a:rPr lang="en-US" b="1" dirty="0" smtClean="0">
              <a:solidFill>
                <a:schemeClr val="tx1"/>
              </a:solidFill>
            </a:rPr>
            <a:t>Handshapes</a:t>
          </a:r>
          <a:endParaRPr lang="en-US" b="1" dirty="0">
            <a:solidFill>
              <a:schemeClr val="tx1"/>
            </a:solidFill>
          </a:endParaRPr>
        </a:p>
      </dgm:t>
    </dgm:pt>
    <dgm:pt modelId="{F414EEB3-6F24-8F4B-93FE-3820C649D680}" type="parTrans" cxnId="{1BD5CFE7-3B17-9D4D-B93C-1EFD6A951059}">
      <dgm:prSet/>
      <dgm:spPr/>
      <dgm:t>
        <a:bodyPr/>
        <a:lstStyle/>
        <a:p>
          <a:endParaRPr lang="en-US"/>
        </a:p>
      </dgm:t>
    </dgm:pt>
    <dgm:pt modelId="{AD2E3596-18C7-5842-87A4-29BC3D315798}" type="sibTrans" cxnId="{1BD5CFE7-3B17-9D4D-B93C-1EFD6A951059}">
      <dgm:prSet/>
      <dgm:spPr/>
      <dgm:t>
        <a:bodyPr/>
        <a:lstStyle/>
        <a:p>
          <a:endParaRPr lang="en-US"/>
        </a:p>
      </dgm:t>
    </dgm:pt>
    <dgm:pt modelId="{C6495512-7448-284A-B31B-29076BF72D08}">
      <dgm:prSet phldrT="[Text]"/>
      <dgm:spPr>
        <a:solidFill>
          <a:srgbClr val="92D050"/>
        </a:solidFill>
      </dgm:spPr>
      <dgm:t>
        <a:bodyPr/>
        <a:lstStyle/>
        <a:p>
          <a:r>
            <a:rPr lang="en-US" b="1" dirty="0" smtClean="0">
              <a:solidFill>
                <a:schemeClr val="tx1"/>
              </a:solidFill>
            </a:rPr>
            <a:t>Palm</a:t>
          </a:r>
        </a:p>
        <a:p>
          <a:r>
            <a:rPr lang="en-US" b="1" dirty="0" smtClean="0">
              <a:solidFill>
                <a:schemeClr val="tx1"/>
              </a:solidFill>
            </a:rPr>
            <a:t>Orientation</a:t>
          </a:r>
          <a:endParaRPr lang="en-US" b="1" dirty="0">
            <a:solidFill>
              <a:schemeClr val="tx1"/>
            </a:solidFill>
          </a:endParaRPr>
        </a:p>
      </dgm:t>
    </dgm:pt>
    <dgm:pt modelId="{A7848089-2FB6-894B-AC15-2B356B14F119}" type="parTrans" cxnId="{4B234414-6395-5A48-8DEB-08027EE19C8F}">
      <dgm:prSet/>
      <dgm:spPr/>
      <dgm:t>
        <a:bodyPr/>
        <a:lstStyle/>
        <a:p>
          <a:endParaRPr lang="en-US"/>
        </a:p>
      </dgm:t>
    </dgm:pt>
    <dgm:pt modelId="{E60E4784-F233-7540-811D-80E4D9CB437E}" type="sibTrans" cxnId="{4B234414-6395-5A48-8DEB-08027EE19C8F}">
      <dgm:prSet/>
      <dgm:spPr/>
      <dgm:t>
        <a:bodyPr/>
        <a:lstStyle/>
        <a:p>
          <a:endParaRPr lang="en-US"/>
        </a:p>
      </dgm:t>
    </dgm:pt>
    <dgm:pt modelId="{41D53AFD-3E0E-EE40-A2C7-C77283C8557E}">
      <dgm:prSet phldrT="[Text]"/>
      <dgm:spPr>
        <a:solidFill>
          <a:srgbClr val="7030A0"/>
        </a:solidFill>
      </dgm:spPr>
      <dgm:t>
        <a:bodyPr/>
        <a:lstStyle/>
        <a:p>
          <a:r>
            <a:rPr lang="en-US" b="1" dirty="0" smtClean="0">
              <a:solidFill>
                <a:schemeClr val="tx1"/>
              </a:solidFill>
            </a:rPr>
            <a:t>Movement</a:t>
          </a:r>
          <a:endParaRPr lang="en-US" b="1" dirty="0">
            <a:solidFill>
              <a:schemeClr val="tx1"/>
            </a:solidFill>
          </a:endParaRPr>
        </a:p>
      </dgm:t>
    </dgm:pt>
    <dgm:pt modelId="{7830D186-F457-C241-8B6F-F7B3C9A95C68}" type="parTrans" cxnId="{854D9B2F-8BE3-9441-8FD1-E48468479151}">
      <dgm:prSet/>
      <dgm:spPr/>
      <dgm:t>
        <a:bodyPr/>
        <a:lstStyle/>
        <a:p>
          <a:endParaRPr lang="en-US"/>
        </a:p>
      </dgm:t>
    </dgm:pt>
    <dgm:pt modelId="{5E2AD1B2-C0A4-0D45-8B4D-E33A2104C744}" type="sibTrans" cxnId="{854D9B2F-8BE3-9441-8FD1-E48468479151}">
      <dgm:prSet/>
      <dgm:spPr/>
      <dgm:t>
        <a:bodyPr/>
        <a:lstStyle/>
        <a:p>
          <a:endParaRPr lang="en-US"/>
        </a:p>
      </dgm:t>
    </dgm:pt>
    <dgm:pt modelId="{0ABBCC10-C2F2-B74E-B32A-BDC07E597512}">
      <dgm:prSet phldrT="[Text]"/>
      <dgm:spPr>
        <a:solidFill>
          <a:srgbClr val="C00000"/>
        </a:solidFill>
      </dgm:spPr>
      <dgm:t>
        <a:bodyPr/>
        <a:lstStyle/>
        <a:p>
          <a:r>
            <a:rPr lang="en-US" b="1" dirty="0" smtClean="0">
              <a:solidFill>
                <a:schemeClr val="tx1"/>
              </a:solidFill>
            </a:rPr>
            <a:t>Non Manual Signals</a:t>
          </a:r>
          <a:endParaRPr lang="en-US" b="1" dirty="0">
            <a:solidFill>
              <a:schemeClr val="tx1"/>
            </a:solidFill>
          </a:endParaRPr>
        </a:p>
      </dgm:t>
    </dgm:pt>
    <dgm:pt modelId="{B345BCB0-2DA9-DF48-BFC3-5A349646C993}" type="parTrans" cxnId="{A1E220B4-3A34-EB4F-8336-541A31ADC744}">
      <dgm:prSet/>
      <dgm:spPr/>
      <dgm:t>
        <a:bodyPr/>
        <a:lstStyle/>
        <a:p>
          <a:endParaRPr lang="en-US"/>
        </a:p>
      </dgm:t>
    </dgm:pt>
    <dgm:pt modelId="{C745EAB9-D069-FC4D-9514-3D6FB5A72AE9}" type="sibTrans" cxnId="{A1E220B4-3A34-EB4F-8336-541A31ADC744}">
      <dgm:prSet/>
      <dgm:spPr/>
      <dgm:t>
        <a:bodyPr/>
        <a:lstStyle/>
        <a:p>
          <a:endParaRPr lang="en-US"/>
        </a:p>
      </dgm:t>
    </dgm:pt>
    <dgm:pt modelId="{350797FA-CF39-0742-AA76-B4B31E23BF47}">
      <dgm:prSet phldrT="[Text]"/>
      <dgm:spPr/>
      <dgm:t>
        <a:bodyPr/>
        <a:lstStyle/>
        <a:p>
          <a:r>
            <a:rPr lang="en-US" b="1" dirty="0" smtClean="0">
              <a:solidFill>
                <a:schemeClr val="tx1"/>
              </a:solidFill>
            </a:rPr>
            <a:t>Locations</a:t>
          </a:r>
          <a:endParaRPr lang="en-US" b="1" dirty="0">
            <a:solidFill>
              <a:schemeClr val="tx1"/>
            </a:solidFill>
          </a:endParaRPr>
        </a:p>
      </dgm:t>
    </dgm:pt>
    <dgm:pt modelId="{09824D5E-DE0B-8D4E-A342-170529761B1D}" type="parTrans" cxnId="{C20A27D2-5006-284C-BA2E-F249B68517A0}">
      <dgm:prSet/>
      <dgm:spPr/>
      <dgm:t>
        <a:bodyPr/>
        <a:lstStyle/>
        <a:p>
          <a:endParaRPr lang="en-US"/>
        </a:p>
      </dgm:t>
    </dgm:pt>
    <dgm:pt modelId="{94A7B9DE-A851-8840-B939-59EB4F2608B8}" type="sibTrans" cxnId="{C20A27D2-5006-284C-BA2E-F249B68517A0}">
      <dgm:prSet/>
      <dgm:spPr/>
      <dgm:t>
        <a:bodyPr/>
        <a:lstStyle/>
        <a:p>
          <a:endParaRPr lang="en-US"/>
        </a:p>
      </dgm:t>
    </dgm:pt>
    <dgm:pt modelId="{A7BACC62-C68E-AF4C-9EA8-5A6C6AAE5015}" type="pres">
      <dgm:prSet presAssocID="{D0EB40F0-840C-834B-BB59-03D64E871459}" presName="cycle" presStyleCnt="0">
        <dgm:presLayoutVars>
          <dgm:dir/>
          <dgm:resizeHandles val="exact"/>
        </dgm:presLayoutVars>
      </dgm:prSet>
      <dgm:spPr/>
      <dgm:t>
        <a:bodyPr/>
        <a:lstStyle/>
        <a:p>
          <a:endParaRPr lang="en-US"/>
        </a:p>
      </dgm:t>
    </dgm:pt>
    <dgm:pt modelId="{D66C737C-EB2F-424B-9F03-DE0BA07AEE6F}" type="pres">
      <dgm:prSet presAssocID="{8B1E0C38-F04B-3C49-ACC3-26A970C3DC74}" presName="node" presStyleLbl="node1" presStyleIdx="0" presStyleCnt="5">
        <dgm:presLayoutVars>
          <dgm:bulletEnabled val="1"/>
        </dgm:presLayoutVars>
      </dgm:prSet>
      <dgm:spPr/>
      <dgm:t>
        <a:bodyPr/>
        <a:lstStyle/>
        <a:p>
          <a:endParaRPr lang="en-US"/>
        </a:p>
      </dgm:t>
    </dgm:pt>
    <dgm:pt modelId="{435D939C-28D7-1247-948F-70F0B8D4DAF7}" type="pres">
      <dgm:prSet presAssocID="{AD2E3596-18C7-5842-87A4-29BC3D315798}" presName="sibTrans" presStyleLbl="sibTrans2D1" presStyleIdx="0" presStyleCnt="5"/>
      <dgm:spPr/>
      <dgm:t>
        <a:bodyPr/>
        <a:lstStyle/>
        <a:p>
          <a:endParaRPr lang="en-US"/>
        </a:p>
      </dgm:t>
    </dgm:pt>
    <dgm:pt modelId="{61E0B8BF-7463-AF49-9A3A-596E500B5304}" type="pres">
      <dgm:prSet presAssocID="{AD2E3596-18C7-5842-87A4-29BC3D315798}" presName="connectorText" presStyleLbl="sibTrans2D1" presStyleIdx="0" presStyleCnt="5"/>
      <dgm:spPr/>
      <dgm:t>
        <a:bodyPr/>
        <a:lstStyle/>
        <a:p>
          <a:endParaRPr lang="en-US"/>
        </a:p>
      </dgm:t>
    </dgm:pt>
    <dgm:pt modelId="{D1165FB4-B467-B140-8612-A8DF55846D4C}" type="pres">
      <dgm:prSet presAssocID="{C6495512-7448-284A-B31B-29076BF72D08}" presName="node" presStyleLbl="node1" presStyleIdx="1" presStyleCnt="5">
        <dgm:presLayoutVars>
          <dgm:bulletEnabled val="1"/>
        </dgm:presLayoutVars>
      </dgm:prSet>
      <dgm:spPr/>
      <dgm:t>
        <a:bodyPr/>
        <a:lstStyle/>
        <a:p>
          <a:endParaRPr lang="en-US"/>
        </a:p>
      </dgm:t>
    </dgm:pt>
    <dgm:pt modelId="{8D8BA00B-EB56-A24A-A96F-E3FFD4044BC9}" type="pres">
      <dgm:prSet presAssocID="{E60E4784-F233-7540-811D-80E4D9CB437E}" presName="sibTrans" presStyleLbl="sibTrans2D1" presStyleIdx="1" presStyleCnt="5"/>
      <dgm:spPr/>
      <dgm:t>
        <a:bodyPr/>
        <a:lstStyle/>
        <a:p>
          <a:endParaRPr lang="en-US"/>
        </a:p>
      </dgm:t>
    </dgm:pt>
    <dgm:pt modelId="{64C1347E-1E98-194D-874D-D99872CD1D61}" type="pres">
      <dgm:prSet presAssocID="{E60E4784-F233-7540-811D-80E4D9CB437E}" presName="connectorText" presStyleLbl="sibTrans2D1" presStyleIdx="1" presStyleCnt="5"/>
      <dgm:spPr/>
      <dgm:t>
        <a:bodyPr/>
        <a:lstStyle/>
        <a:p>
          <a:endParaRPr lang="en-US"/>
        </a:p>
      </dgm:t>
    </dgm:pt>
    <dgm:pt modelId="{F577617E-CB1D-554E-9721-A5E361507E0C}" type="pres">
      <dgm:prSet presAssocID="{41D53AFD-3E0E-EE40-A2C7-C77283C8557E}" presName="node" presStyleLbl="node1" presStyleIdx="2" presStyleCnt="5">
        <dgm:presLayoutVars>
          <dgm:bulletEnabled val="1"/>
        </dgm:presLayoutVars>
      </dgm:prSet>
      <dgm:spPr/>
      <dgm:t>
        <a:bodyPr/>
        <a:lstStyle/>
        <a:p>
          <a:endParaRPr lang="en-US"/>
        </a:p>
      </dgm:t>
    </dgm:pt>
    <dgm:pt modelId="{21A90F13-A734-C942-966C-C41A3E50C34E}" type="pres">
      <dgm:prSet presAssocID="{5E2AD1B2-C0A4-0D45-8B4D-E33A2104C744}" presName="sibTrans" presStyleLbl="sibTrans2D1" presStyleIdx="2" presStyleCnt="5"/>
      <dgm:spPr/>
      <dgm:t>
        <a:bodyPr/>
        <a:lstStyle/>
        <a:p>
          <a:endParaRPr lang="en-US"/>
        </a:p>
      </dgm:t>
    </dgm:pt>
    <dgm:pt modelId="{29272635-A8A3-5C43-B271-B2519B5CA3F5}" type="pres">
      <dgm:prSet presAssocID="{5E2AD1B2-C0A4-0D45-8B4D-E33A2104C744}" presName="connectorText" presStyleLbl="sibTrans2D1" presStyleIdx="2" presStyleCnt="5"/>
      <dgm:spPr/>
      <dgm:t>
        <a:bodyPr/>
        <a:lstStyle/>
        <a:p>
          <a:endParaRPr lang="en-US"/>
        </a:p>
      </dgm:t>
    </dgm:pt>
    <dgm:pt modelId="{D8FC0085-DC12-4648-ABD2-D9D13055486F}" type="pres">
      <dgm:prSet presAssocID="{0ABBCC10-C2F2-B74E-B32A-BDC07E597512}" presName="node" presStyleLbl="node1" presStyleIdx="3" presStyleCnt="5">
        <dgm:presLayoutVars>
          <dgm:bulletEnabled val="1"/>
        </dgm:presLayoutVars>
      </dgm:prSet>
      <dgm:spPr/>
      <dgm:t>
        <a:bodyPr/>
        <a:lstStyle/>
        <a:p>
          <a:endParaRPr lang="en-US"/>
        </a:p>
      </dgm:t>
    </dgm:pt>
    <dgm:pt modelId="{970C61A8-B521-4446-9AD0-82469EFE74BF}" type="pres">
      <dgm:prSet presAssocID="{C745EAB9-D069-FC4D-9514-3D6FB5A72AE9}" presName="sibTrans" presStyleLbl="sibTrans2D1" presStyleIdx="3" presStyleCnt="5"/>
      <dgm:spPr/>
      <dgm:t>
        <a:bodyPr/>
        <a:lstStyle/>
        <a:p>
          <a:endParaRPr lang="en-US"/>
        </a:p>
      </dgm:t>
    </dgm:pt>
    <dgm:pt modelId="{C07BFCEE-B737-F14B-A7DC-522FC3EC647D}" type="pres">
      <dgm:prSet presAssocID="{C745EAB9-D069-FC4D-9514-3D6FB5A72AE9}" presName="connectorText" presStyleLbl="sibTrans2D1" presStyleIdx="3" presStyleCnt="5"/>
      <dgm:spPr/>
      <dgm:t>
        <a:bodyPr/>
        <a:lstStyle/>
        <a:p>
          <a:endParaRPr lang="en-US"/>
        </a:p>
      </dgm:t>
    </dgm:pt>
    <dgm:pt modelId="{8C651DE0-9BF9-0542-A5E1-56ED87485493}" type="pres">
      <dgm:prSet presAssocID="{350797FA-CF39-0742-AA76-B4B31E23BF47}" presName="node" presStyleLbl="node1" presStyleIdx="4" presStyleCnt="5">
        <dgm:presLayoutVars>
          <dgm:bulletEnabled val="1"/>
        </dgm:presLayoutVars>
      </dgm:prSet>
      <dgm:spPr/>
      <dgm:t>
        <a:bodyPr/>
        <a:lstStyle/>
        <a:p>
          <a:endParaRPr lang="en-US"/>
        </a:p>
      </dgm:t>
    </dgm:pt>
    <dgm:pt modelId="{A9E12292-8C10-1248-BABD-9BAAFF89AFAD}" type="pres">
      <dgm:prSet presAssocID="{94A7B9DE-A851-8840-B939-59EB4F2608B8}" presName="sibTrans" presStyleLbl="sibTrans2D1" presStyleIdx="4" presStyleCnt="5"/>
      <dgm:spPr/>
      <dgm:t>
        <a:bodyPr/>
        <a:lstStyle/>
        <a:p>
          <a:endParaRPr lang="en-US"/>
        </a:p>
      </dgm:t>
    </dgm:pt>
    <dgm:pt modelId="{561DE3CF-D0B4-0A46-ACF9-DB518D061D8A}" type="pres">
      <dgm:prSet presAssocID="{94A7B9DE-A851-8840-B939-59EB4F2608B8}" presName="connectorText" presStyleLbl="sibTrans2D1" presStyleIdx="4" presStyleCnt="5"/>
      <dgm:spPr/>
      <dgm:t>
        <a:bodyPr/>
        <a:lstStyle/>
        <a:p>
          <a:endParaRPr lang="en-US"/>
        </a:p>
      </dgm:t>
    </dgm:pt>
  </dgm:ptLst>
  <dgm:cxnLst>
    <dgm:cxn modelId="{BD17BF18-8707-F748-81F5-F17775466FEA}" type="presOf" srcId="{E60E4784-F233-7540-811D-80E4D9CB437E}" destId="{8D8BA00B-EB56-A24A-A96F-E3FFD4044BC9}" srcOrd="0" destOrd="0" presId="urn:microsoft.com/office/officeart/2005/8/layout/cycle2"/>
    <dgm:cxn modelId="{B57076B8-8D2F-504A-8F78-E6CABAC1F866}" type="presOf" srcId="{AD2E3596-18C7-5842-87A4-29BC3D315798}" destId="{435D939C-28D7-1247-948F-70F0B8D4DAF7}" srcOrd="0" destOrd="0" presId="urn:microsoft.com/office/officeart/2005/8/layout/cycle2"/>
    <dgm:cxn modelId="{65B8734C-FF37-674B-BB4A-C340D5DCFBAB}" type="presOf" srcId="{D0EB40F0-840C-834B-BB59-03D64E871459}" destId="{A7BACC62-C68E-AF4C-9EA8-5A6C6AAE5015}" srcOrd="0" destOrd="0" presId="urn:microsoft.com/office/officeart/2005/8/layout/cycle2"/>
    <dgm:cxn modelId="{1BD5CFE7-3B17-9D4D-B93C-1EFD6A951059}" srcId="{D0EB40F0-840C-834B-BB59-03D64E871459}" destId="{8B1E0C38-F04B-3C49-ACC3-26A970C3DC74}" srcOrd="0" destOrd="0" parTransId="{F414EEB3-6F24-8F4B-93FE-3820C649D680}" sibTransId="{AD2E3596-18C7-5842-87A4-29BC3D315798}"/>
    <dgm:cxn modelId="{A1E220B4-3A34-EB4F-8336-541A31ADC744}" srcId="{D0EB40F0-840C-834B-BB59-03D64E871459}" destId="{0ABBCC10-C2F2-B74E-B32A-BDC07E597512}" srcOrd="3" destOrd="0" parTransId="{B345BCB0-2DA9-DF48-BFC3-5A349646C993}" sibTransId="{C745EAB9-D069-FC4D-9514-3D6FB5A72AE9}"/>
    <dgm:cxn modelId="{5DDA9CFE-5782-1E43-8AF3-F916CD51E46B}" type="presOf" srcId="{C745EAB9-D069-FC4D-9514-3D6FB5A72AE9}" destId="{C07BFCEE-B737-F14B-A7DC-522FC3EC647D}" srcOrd="1" destOrd="0" presId="urn:microsoft.com/office/officeart/2005/8/layout/cycle2"/>
    <dgm:cxn modelId="{313172C6-3CCC-9146-BB82-4D436118F619}" type="presOf" srcId="{41D53AFD-3E0E-EE40-A2C7-C77283C8557E}" destId="{F577617E-CB1D-554E-9721-A5E361507E0C}" srcOrd="0" destOrd="0" presId="urn:microsoft.com/office/officeart/2005/8/layout/cycle2"/>
    <dgm:cxn modelId="{56F091F7-F5D9-B042-A04A-83C17D2D60EB}" type="presOf" srcId="{8B1E0C38-F04B-3C49-ACC3-26A970C3DC74}" destId="{D66C737C-EB2F-424B-9F03-DE0BA07AEE6F}" srcOrd="0" destOrd="0" presId="urn:microsoft.com/office/officeart/2005/8/layout/cycle2"/>
    <dgm:cxn modelId="{77FCCBEC-E3A1-0E45-B435-A498297ADDE2}" type="presOf" srcId="{E60E4784-F233-7540-811D-80E4D9CB437E}" destId="{64C1347E-1E98-194D-874D-D99872CD1D61}" srcOrd="1" destOrd="0" presId="urn:microsoft.com/office/officeart/2005/8/layout/cycle2"/>
    <dgm:cxn modelId="{DB648F2E-ADFB-AE4F-8415-D908C8F6230C}" type="presOf" srcId="{0ABBCC10-C2F2-B74E-B32A-BDC07E597512}" destId="{D8FC0085-DC12-4648-ABD2-D9D13055486F}" srcOrd="0" destOrd="0" presId="urn:microsoft.com/office/officeart/2005/8/layout/cycle2"/>
    <dgm:cxn modelId="{468C60B1-278A-7146-A170-AEBC398E40AD}" type="presOf" srcId="{94A7B9DE-A851-8840-B939-59EB4F2608B8}" destId="{561DE3CF-D0B4-0A46-ACF9-DB518D061D8A}" srcOrd="1" destOrd="0" presId="urn:microsoft.com/office/officeart/2005/8/layout/cycle2"/>
    <dgm:cxn modelId="{92A4C5E6-8C74-7C4A-AFD7-EC9625B21C3B}" type="presOf" srcId="{5E2AD1B2-C0A4-0D45-8B4D-E33A2104C744}" destId="{29272635-A8A3-5C43-B271-B2519B5CA3F5}" srcOrd="1" destOrd="0" presId="urn:microsoft.com/office/officeart/2005/8/layout/cycle2"/>
    <dgm:cxn modelId="{854D9B2F-8BE3-9441-8FD1-E48468479151}" srcId="{D0EB40F0-840C-834B-BB59-03D64E871459}" destId="{41D53AFD-3E0E-EE40-A2C7-C77283C8557E}" srcOrd="2" destOrd="0" parTransId="{7830D186-F457-C241-8B6F-F7B3C9A95C68}" sibTransId="{5E2AD1B2-C0A4-0D45-8B4D-E33A2104C744}"/>
    <dgm:cxn modelId="{C2E0CCC8-BC4F-F341-8D86-E4F21A322D6A}" type="presOf" srcId="{94A7B9DE-A851-8840-B939-59EB4F2608B8}" destId="{A9E12292-8C10-1248-BABD-9BAAFF89AFAD}" srcOrd="0" destOrd="0" presId="urn:microsoft.com/office/officeart/2005/8/layout/cycle2"/>
    <dgm:cxn modelId="{4B234414-6395-5A48-8DEB-08027EE19C8F}" srcId="{D0EB40F0-840C-834B-BB59-03D64E871459}" destId="{C6495512-7448-284A-B31B-29076BF72D08}" srcOrd="1" destOrd="0" parTransId="{A7848089-2FB6-894B-AC15-2B356B14F119}" sibTransId="{E60E4784-F233-7540-811D-80E4D9CB437E}"/>
    <dgm:cxn modelId="{C20A27D2-5006-284C-BA2E-F249B68517A0}" srcId="{D0EB40F0-840C-834B-BB59-03D64E871459}" destId="{350797FA-CF39-0742-AA76-B4B31E23BF47}" srcOrd="4" destOrd="0" parTransId="{09824D5E-DE0B-8D4E-A342-170529761B1D}" sibTransId="{94A7B9DE-A851-8840-B939-59EB4F2608B8}"/>
    <dgm:cxn modelId="{CA01931A-D206-4F45-8DDB-A2ADE03550D9}" type="presOf" srcId="{350797FA-CF39-0742-AA76-B4B31E23BF47}" destId="{8C651DE0-9BF9-0542-A5E1-56ED87485493}" srcOrd="0" destOrd="0" presId="urn:microsoft.com/office/officeart/2005/8/layout/cycle2"/>
    <dgm:cxn modelId="{DAAD55CE-C1D8-0E42-A41E-783A08CF1CCD}" type="presOf" srcId="{C6495512-7448-284A-B31B-29076BF72D08}" destId="{D1165FB4-B467-B140-8612-A8DF55846D4C}" srcOrd="0" destOrd="0" presId="urn:microsoft.com/office/officeart/2005/8/layout/cycle2"/>
    <dgm:cxn modelId="{79CD8F1F-20E1-BB40-AD45-A0E3C3E6B6F5}" type="presOf" srcId="{C745EAB9-D069-FC4D-9514-3D6FB5A72AE9}" destId="{970C61A8-B521-4446-9AD0-82469EFE74BF}" srcOrd="0" destOrd="0" presId="urn:microsoft.com/office/officeart/2005/8/layout/cycle2"/>
    <dgm:cxn modelId="{EADECF6E-5F4D-2C4D-93FF-8788FEF2E1D3}" type="presOf" srcId="{5E2AD1B2-C0A4-0D45-8B4D-E33A2104C744}" destId="{21A90F13-A734-C942-966C-C41A3E50C34E}" srcOrd="0" destOrd="0" presId="urn:microsoft.com/office/officeart/2005/8/layout/cycle2"/>
    <dgm:cxn modelId="{795D99E6-88F6-A14C-9B83-AB8688E3C96E}" type="presOf" srcId="{AD2E3596-18C7-5842-87A4-29BC3D315798}" destId="{61E0B8BF-7463-AF49-9A3A-596E500B5304}" srcOrd="1" destOrd="0" presId="urn:microsoft.com/office/officeart/2005/8/layout/cycle2"/>
    <dgm:cxn modelId="{A57864D1-177E-BE4B-83D6-1818E43EE70D}" type="presParOf" srcId="{A7BACC62-C68E-AF4C-9EA8-5A6C6AAE5015}" destId="{D66C737C-EB2F-424B-9F03-DE0BA07AEE6F}" srcOrd="0" destOrd="0" presId="urn:microsoft.com/office/officeart/2005/8/layout/cycle2"/>
    <dgm:cxn modelId="{6DA49259-1B83-4749-8056-CF45B2E0BBC1}" type="presParOf" srcId="{A7BACC62-C68E-AF4C-9EA8-5A6C6AAE5015}" destId="{435D939C-28D7-1247-948F-70F0B8D4DAF7}" srcOrd="1" destOrd="0" presId="urn:microsoft.com/office/officeart/2005/8/layout/cycle2"/>
    <dgm:cxn modelId="{A7BE805B-7C29-9740-AE95-AD02AE57DC43}" type="presParOf" srcId="{435D939C-28D7-1247-948F-70F0B8D4DAF7}" destId="{61E0B8BF-7463-AF49-9A3A-596E500B5304}" srcOrd="0" destOrd="0" presId="urn:microsoft.com/office/officeart/2005/8/layout/cycle2"/>
    <dgm:cxn modelId="{F3819035-FA6F-F343-B247-3C1E8F1F050A}" type="presParOf" srcId="{A7BACC62-C68E-AF4C-9EA8-5A6C6AAE5015}" destId="{D1165FB4-B467-B140-8612-A8DF55846D4C}" srcOrd="2" destOrd="0" presId="urn:microsoft.com/office/officeart/2005/8/layout/cycle2"/>
    <dgm:cxn modelId="{3B1BA737-F23B-5149-A04A-58AF94288F6E}" type="presParOf" srcId="{A7BACC62-C68E-AF4C-9EA8-5A6C6AAE5015}" destId="{8D8BA00B-EB56-A24A-A96F-E3FFD4044BC9}" srcOrd="3" destOrd="0" presId="urn:microsoft.com/office/officeart/2005/8/layout/cycle2"/>
    <dgm:cxn modelId="{2F88BC90-99AF-DF4B-8A93-C84082E0BC8A}" type="presParOf" srcId="{8D8BA00B-EB56-A24A-A96F-E3FFD4044BC9}" destId="{64C1347E-1E98-194D-874D-D99872CD1D61}" srcOrd="0" destOrd="0" presId="urn:microsoft.com/office/officeart/2005/8/layout/cycle2"/>
    <dgm:cxn modelId="{78CA0461-B82B-E549-82EF-DAFDA5095274}" type="presParOf" srcId="{A7BACC62-C68E-AF4C-9EA8-5A6C6AAE5015}" destId="{F577617E-CB1D-554E-9721-A5E361507E0C}" srcOrd="4" destOrd="0" presId="urn:microsoft.com/office/officeart/2005/8/layout/cycle2"/>
    <dgm:cxn modelId="{127F3CB0-2452-A54E-A561-31858C8A9720}" type="presParOf" srcId="{A7BACC62-C68E-AF4C-9EA8-5A6C6AAE5015}" destId="{21A90F13-A734-C942-966C-C41A3E50C34E}" srcOrd="5" destOrd="0" presId="urn:microsoft.com/office/officeart/2005/8/layout/cycle2"/>
    <dgm:cxn modelId="{085BE411-7C1D-AE49-98B7-F48F8ECA1BCA}" type="presParOf" srcId="{21A90F13-A734-C942-966C-C41A3E50C34E}" destId="{29272635-A8A3-5C43-B271-B2519B5CA3F5}" srcOrd="0" destOrd="0" presId="urn:microsoft.com/office/officeart/2005/8/layout/cycle2"/>
    <dgm:cxn modelId="{C80E6A52-2B62-AE4C-A4F5-748C8ABFE822}" type="presParOf" srcId="{A7BACC62-C68E-AF4C-9EA8-5A6C6AAE5015}" destId="{D8FC0085-DC12-4648-ABD2-D9D13055486F}" srcOrd="6" destOrd="0" presId="urn:microsoft.com/office/officeart/2005/8/layout/cycle2"/>
    <dgm:cxn modelId="{5F104514-9CA4-3240-9DA0-8DB0517BFECA}" type="presParOf" srcId="{A7BACC62-C68E-AF4C-9EA8-5A6C6AAE5015}" destId="{970C61A8-B521-4446-9AD0-82469EFE74BF}" srcOrd="7" destOrd="0" presId="urn:microsoft.com/office/officeart/2005/8/layout/cycle2"/>
    <dgm:cxn modelId="{181E342D-0A8C-0546-9620-B6173F7F160E}" type="presParOf" srcId="{970C61A8-B521-4446-9AD0-82469EFE74BF}" destId="{C07BFCEE-B737-F14B-A7DC-522FC3EC647D}" srcOrd="0" destOrd="0" presId="urn:microsoft.com/office/officeart/2005/8/layout/cycle2"/>
    <dgm:cxn modelId="{08C25BEE-307C-404A-9AEE-D18B56272BDA}" type="presParOf" srcId="{A7BACC62-C68E-AF4C-9EA8-5A6C6AAE5015}" destId="{8C651DE0-9BF9-0542-A5E1-56ED87485493}" srcOrd="8" destOrd="0" presId="urn:microsoft.com/office/officeart/2005/8/layout/cycle2"/>
    <dgm:cxn modelId="{1BC1C020-2A13-0B4D-9B4A-B33F5EADC79E}" type="presParOf" srcId="{A7BACC62-C68E-AF4C-9EA8-5A6C6AAE5015}" destId="{A9E12292-8C10-1248-BABD-9BAAFF89AFAD}" srcOrd="9" destOrd="0" presId="urn:microsoft.com/office/officeart/2005/8/layout/cycle2"/>
    <dgm:cxn modelId="{084D7778-F7B2-CA42-98A9-6F371D1A0734}" type="presParOf" srcId="{A9E12292-8C10-1248-BABD-9BAAFF89AFAD}" destId="{561DE3CF-D0B4-0A46-ACF9-DB518D061D8A}"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EB40F0-840C-834B-BB59-03D64E87145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B1E0C38-F04B-3C49-ACC3-26A970C3DC74}">
      <dgm:prSet phldrT="[Text]"/>
      <dgm:spPr>
        <a:solidFill>
          <a:schemeClr val="accent2"/>
        </a:solidFill>
      </dgm:spPr>
      <dgm:t>
        <a:bodyPr/>
        <a:lstStyle/>
        <a:p>
          <a:r>
            <a:rPr lang="en-US" b="1" dirty="0" smtClean="0">
              <a:solidFill>
                <a:schemeClr val="tx1"/>
              </a:solidFill>
            </a:rPr>
            <a:t>Handshapes</a:t>
          </a:r>
          <a:endParaRPr lang="en-US" b="1" dirty="0">
            <a:solidFill>
              <a:schemeClr val="tx1"/>
            </a:solidFill>
          </a:endParaRPr>
        </a:p>
      </dgm:t>
    </dgm:pt>
    <dgm:pt modelId="{F414EEB3-6F24-8F4B-93FE-3820C649D680}" type="parTrans" cxnId="{1BD5CFE7-3B17-9D4D-B93C-1EFD6A951059}">
      <dgm:prSet/>
      <dgm:spPr/>
      <dgm:t>
        <a:bodyPr/>
        <a:lstStyle/>
        <a:p>
          <a:endParaRPr lang="en-US"/>
        </a:p>
      </dgm:t>
    </dgm:pt>
    <dgm:pt modelId="{AD2E3596-18C7-5842-87A4-29BC3D315798}" type="sibTrans" cxnId="{1BD5CFE7-3B17-9D4D-B93C-1EFD6A951059}">
      <dgm:prSet/>
      <dgm:spPr/>
      <dgm:t>
        <a:bodyPr/>
        <a:lstStyle/>
        <a:p>
          <a:endParaRPr lang="en-US"/>
        </a:p>
      </dgm:t>
    </dgm:pt>
    <dgm:pt modelId="{C6495512-7448-284A-B31B-29076BF72D08}">
      <dgm:prSet phldrT="[Text]"/>
      <dgm:spPr>
        <a:solidFill>
          <a:srgbClr val="92D050"/>
        </a:solidFill>
      </dgm:spPr>
      <dgm:t>
        <a:bodyPr/>
        <a:lstStyle/>
        <a:p>
          <a:r>
            <a:rPr lang="en-US" b="1" dirty="0" smtClean="0">
              <a:solidFill>
                <a:schemeClr val="tx1"/>
              </a:solidFill>
            </a:rPr>
            <a:t>Palm</a:t>
          </a:r>
        </a:p>
        <a:p>
          <a:r>
            <a:rPr lang="en-US" b="1" dirty="0" smtClean="0">
              <a:solidFill>
                <a:schemeClr val="tx1"/>
              </a:solidFill>
            </a:rPr>
            <a:t>Orientation</a:t>
          </a:r>
          <a:endParaRPr lang="en-US" b="1" dirty="0">
            <a:solidFill>
              <a:schemeClr val="tx1"/>
            </a:solidFill>
          </a:endParaRPr>
        </a:p>
      </dgm:t>
    </dgm:pt>
    <dgm:pt modelId="{A7848089-2FB6-894B-AC15-2B356B14F119}" type="parTrans" cxnId="{4B234414-6395-5A48-8DEB-08027EE19C8F}">
      <dgm:prSet/>
      <dgm:spPr/>
      <dgm:t>
        <a:bodyPr/>
        <a:lstStyle/>
        <a:p>
          <a:endParaRPr lang="en-US"/>
        </a:p>
      </dgm:t>
    </dgm:pt>
    <dgm:pt modelId="{E60E4784-F233-7540-811D-80E4D9CB437E}" type="sibTrans" cxnId="{4B234414-6395-5A48-8DEB-08027EE19C8F}">
      <dgm:prSet/>
      <dgm:spPr/>
      <dgm:t>
        <a:bodyPr/>
        <a:lstStyle/>
        <a:p>
          <a:endParaRPr lang="en-US"/>
        </a:p>
      </dgm:t>
    </dgm:pt>
    <dgm:pt modelId="{41D53AFD-3E0E-EE40-A2C7-C77283C8557E}">
      <dgm:prSet phldrT="[Text]"/>
      <dgm:spPr>
        <a:solidFill>
          <a:srgbClr val="7030A0"/>
        </a:solidFill>
      </dgm:spPr>
      <dgm:t>
        <a:bodyPr/>
        <a:lstStyle/>
        <a:p>
          <a:r>
            <a:rPr lang="en-US" b="1" dirty="0" smtClean="0">
              <a:solidFill>
                <a:schemeClr val="tx1"/>
              </a:solidFill>
            </a:rPr>
            <a:t>Movement</a:t>
          </a:r>
          <a:endParaRPr lang="en-US" b="1" dirty="0">
            <a:solidFill>
              <a:schemeClr val="tx1"/>
            </a:solidFill>
          </a:endParaRPr>
        </a:p>
      </dgm:t>
    </dgm:pt>
    <dgm:pt modelId="{7830D186-F457-C241-8B6F-F7B3C9A95C68}" type="parTrans" cxnId="{854D9B2F-8BE3-9441-8FD1-E48468479151}">
      <dgm:prSet/>
      <dgm:spPr/>
      <dgm:t>
        <a:bodyPr/>
        <a:lstStyle/>
        <a:p>
          <a:endParaRPr lang="en-US"/>
        </a:p>
      </dgm:t>
    </dgm:pt>
    <dgm:pt modelId="{5E2AD1B2-C0A4-0D45-8B4D-E33A2104C744}" type="sibTrans" cxnId="{854D9B2F-8BE3-9441-8FD1-E48468479151}">
      <dgm:prSet/>
      <dgm:spPr/>
      <dgm:t>
        <a:bodyPr/>
        <a:lstStyle/>
        <a:p>
          <a:endParaRPr lang="en-US"/>
        </a:p>
      </dgm:t>
    </dgm:pt>
    <dgm:pt modelId="{0ABBCC10-C2F2-B74E-B32A-BDC07E597512}">
      <dgm:prSet phldrT="[Text]"/>
      <dgm:spPr>
        <a:solidFill>
          <a:srgbClr val="C00000"/>
        </a:solidFill>
      </dgm:spPr>
      <dgm:t>
        <a:bodyPr/>
        <a:lstStyle/>
        <a:p>
          <a:r>
            <a:rPr lang="en-US" b="1" dirty="0" smtClean="0">
              <a:solidFill>
                <a:schemeClr val="tx1"/>
              </a:solidFill>
            </a:rPr>
            <a:t>Non Manual Signals</a:t>
          </a:r>
          <a:endParaRPr lang="en-US" b="1" dirty="0">
            <a:solidFill>
              <a:schemeClr val="tx1"/>
            </a:solidFill>
          </a:endParaRPr>
        </a:p>
      </dgm:t>
    </dgm:pt>
    <dgm:pt modelId="{B345BCB0-2DA9-DF48-BFC3-5A349646C993}" type="parTrans" cxnId="{A1E220B4-3A34-EB4F-8336-541A31ADC744}">
      <dgm:prSet/>
      <dgm:spPr/>
      <dgm:t>
        <a:bodyPr/>
        <a:lstStyle/>
        <a:p>
          <a:endParaRPr lang="en-US"/>
        </a:p>
      </dgm:t>
    </dgm:pt>
    <dgm:pt modelId="{C745EAB9-D069-FC4D-9514-3D6FB5A72AE9}" type="sibTrans" cxnId="{A1E220B4-3A34-EB4F-8336-541A31ADC744}">
      <dgm:prSet/>
      <dgm:spPr/>
      <dgm:t>
        <a:bodyPr/>
        <a:lstStyle/>
        <a:p>
          <a:endParaRPr lang="en-US"/>
        </a:p>
      </dgm:t>
    </dgm:pt>
    <dgm:pt modelId="{350797FA-CF39-0742-AA76-B4B31E23BF47}">
      <dgm:prSet phldrT="[Text]"/>
      <dgm:spPr/>
      <dgm:t>
        <a:bodyPr/>
        <a:lstStyle/>
        <a:p>
          <a:r>
            <a:rPr lang="en-US" b="1" dirty="0" smtClean="0">
              <a:solidFill>
                <a:schemeClr val="tx1"/>
              </a:solidFill>
            </a:rPr>
            <a:t>Locations</a:t>
          </a:r>
          <a:endParaRPr lang="en-US" b="1" dirty="0">
            <a:solidFill>
              <a:schemeClr val="tx1"/>
            </a:solidFill>
          </a:endParaRPr>
        </a:p>
      </dgm:t>
    </dgm:pt>
    <dgm:pt modelId="{09824D5E-DE0B-8D4E-A342-170529761B1D}" type="parTrans" cxnId="{C20A27D2-5006-284C-BA2E-F249B68517A0}">
      <dgm:prSet/>
      <dgm:spPr/>
      <dgm:t>
        <a:bodyPr/>
        <a:lstStyle/>
        <a:p>
          <a:endParaRPr lang="en-US"/>
        </a:p>
      </dgm:t>
    </dgm:pt>
    <dgm:pt modelId="{94A7B9DE-A851-8840-B939-59EB4F2608B8}" type="sibTrans" cxnId="{C20A27D2-5006-284C-BA2E-F249B68517A0}">
      <dgm:prSet/>
      <dgm:spPr/>
      <dgm:t>
        <a:bodyPr/>
        <a:lstStyle/>
        <a:p>
          <a:endParaRPr lang="en-US"/>
        </a:p>
      </dgm:t>
    </dgm:pt>
    <dgm:pt modelId="{A7BACC62-C68E-AF4C-9EA8-5A6C6AAE5015}" type="pres">
      <dgm:prSet presAssocID="{D0EB40F0-840C-834B-BB59-03D64E871459}" presName="cycle" presStyleCnt="0">
        <dgm:presLayoutVars>
          <dgm:dir/>
          <dgm:resizeHandles val="exact"/>
        </dgm:presLayoutVars>
      </dgm:prSet>
      <dgm:spPr/>
      <dgm:t>
        <a:bodyPr/>
        <a:lstStyle/>
        <a:p>
          <a:endParaRPr lang="en-US"/>
        </a:p>
      </dgm:t>
    </dgm:pt>
    <dgm:pt modelId="{D66C737C-EB2F-424B-9F03-DE0BA07AEE6F}" type="pres">
      <dgm:prSet presAssocID="{8B1E0C38-F04B-3C49-ACC3-26A970C3DC74}" presName="node" presStyleLbl="node1" presStyleIdx="0" presStyleCnt="5">
        <dgm:presLayoutVars>
          <dgm:bulletEnabled val="1"/>
        </dgm:presLayoutVars>
      </dgm:prSet>
      <dgm:spPr/>
      <dgm:t>
        <a:bodyPr/>
        <a:lstStyle/>
        <a:p>
          <a:endParaRPr lang="en-US"/>
        </a:p>
      </dgm:t>
    </dgm:pt>
    <dgm:pt modelId="{435D939C-28D7-1247-948F-70F0B8D4DAF7}" type="pres">
      <dgm:prSet presAssocID="{AD2E3596-18C7-5842-87A4-29BC3D315798}" presName="sibTrans" presStyleLbl="sibTrans2D1" presStyleIdx="0" presStyleCnt="5"/>
      <dgm:spPr/>
      <dgm:t>
        <a:bodyPr/>
        <a:lstStyle/>
        <a:p>
          <a:endParaRPr lang="en-US"/>
        </a:p>
      </dgm:t>
    </dgm:pt>
    <dgm:pt modelId="{61E0B8BF-7463-AF49-9A3A-596E500B5304}" type="pres">
      <dgm:prSet presAssocID="{AD2E3596-18C7-5842-87A4-29BC3D315798}" presName="connectorText" presStyleLbl="sibTrans2D1" presStyleIdx="0" presStyleCnt="5"/>
      <dgm:spPr/>
      <dgm:t>
        <a:bodyPr/>
        <a:lstStyle/>
        <a:p>
          <a:endParaRPr lang="en-US"/>
        </a:p>
      </dgm:t>
    </dgm:pt>
    <dgm:pt modelId="{D1165FB4-B467-B140-8612-A8DF55846D4C}" type="pres">
      <dgm:prSet presAssocID="{C6495512-7448-284A-B31B-29076BF72D08}" presName="node" presStyleLbl="node1" presStyleIdx="1" presStyleCnt="5">
        <dgm:presLayoutVars>
          <dgm:bulletEnabled val="1"/>
        </dgm:presLayoutVars>
      </dgm:prSet>
      <dgm:spPr/>
      <dgm:t>
        <a:bodyPr/>
        <a:lstStyle/>
        <a:p>
          <a:endParaRPr lang="en-US"/>
        </a:p>
      </dgm:t>
    </dgm:pt>
    <dgm:pt modelId="{8D8BA00B-EB56-A24A-A96F-E3FFD4044BC9}" type="pres">
      <dgm:prSet presAssocID="{E60E4784-F233-7540-811D-80E4D9CB437E}" presName="sibTrans" presStyleLbl="sibTrans2D1" presStyleIdx="1" presStyleCnt="5"/>
      <dgm:spPr/>
      <dgm:t>
        <a:bodyPr/>
        <a:lstStyle/>
        <a:p>
          <a:endParaRPr lang="en-US"/>
        </a:p>
      </dgm:t>
    </dgm:pt>
    <dgm:pt modelId="{64C1347E-1E98-194D-874D-D99872CD1D61}" type="pres">
      <dgm:prSet presAssocID="{E60E4784-F233-7540-811D-80E4D9CB437E}" presName="connectorText" presStyleLbl="sibTrans2D1" presStyleIdx="1" presStyleCnt="5"/>
      <dgm:spPr/>
      <dgm:t>
        <a:bodyPr/>
        <a:lstStyle/>
        <a:p>
          <a:endParaRPr lang="en-US"/>
        </a:p>
      </dgm:t>
    </dgm:pt>
    <dgm:pt modelId="{F577617E-CB1D-554E-9721-A5E361507E0C}" type="pres">
      <dgm:prSet presAssocID="{41D53AFD-3E0E-EE40-A2C7-C77283C8557E}" presName="node" presStyleLbl="node1" presStyleIdx="2" presStyleCnt="5">
        <dgm:presLayoutVars>
          <dgm:bulletEnabled val="1"/>
        </dgm:presLayoutVars>
      </dgm:prSet>
      <dgm:spPr/>
      <dgm:t>
        <a:bodyPr/>
        <a:lstStyle/>
        <a:p>
          <a:endParaRPr lang="en-US"/>
        </a:p>
      </dgm:t>
    </dgm:pt>
    <dgm:pt modelId="{21A90F13-A734-C942-966C-C41A3E50C34E}" type="pres">
      <dgm:prSet presAssocID="{5E2AD1B2-C0A4-0D45-8B4D-E33A2104C744}" presName="sibTrans" presStyleLbl="sibTrans2D1" presStyleIdx="2" presStyleCnt="5"/>
      <dgm:spPr/>
      <dgm:t>
        <a:bodyPr/>
        <a:lstStyle/>
        <a:p>
          <a:endParaRPr lang="en-US"/>
        </a:p>
      </dgm:t>
    </dgm:pt>
    <dgm:pt modelId="{29272635-A8A3-5C43-B271-B2519B5CA3F5}" type="pres">
      <dgm:prSet presAssocID="{5E2AD1B2-C0A4-0D45-8B4D-E33A2104C744}" presName="connectorText" presStyleLbl="sibTrans2D1" presStyleIdx="2" presStyleCnt="5"/>
      <dgm:spPr/>
      <dgm:t>
        <a:bodyPr/>
        <a:lstStyle/>
        <a:p>
          <a:endParaRPr lang="en-US"/>
        </a:p>
      </dgm:t>
    </dgm:pt>
    <dgm:pt modelId="{D8FC0085-DC12-4648-ABD2-D9D13055486F}" type="pres">
      <dgm:prSet presAssocID="{0ABBCC10-C2F2-B74E-B32A-BDC07E597512}" presName="node" presStyleLbl="node1" presStyleIdx="3" presStyleCnt="5">
        <dgm:presLayoutVars>
          <dgm:bulletEnabled val="1"/>
        </dgm:presLayoutVars>
      </dgm:prSet>
      <dgm:spPr/>
      <dgm:t>
        <a:bodyPr/>
        <a:lstStyle/>
        <a:p>
          <a:endParaRPr lang="en-US"/>
        </a:p>
      </dgm:t>
    </dgm:pt>
    <dgm:pt modelId="{970C61A8-B521-4446-9AD0-82469EFE74BF}" type="pres">
      <dgm:prSet presAssocID="{C745EAB9-D069-FC4D-9514-3D6FB5A72AE9}" presName="sibTrans" presStyleLbl="sibTrans2D1" presStyleIdx="3" presStyleCnt="5"/>
      <dgm:spPr/>
      <dgm:t>
        <a:bodyPr/>
        <a:lstStyle/>
        <a:p>
          <a:endParaRPr lang="en-US"/>
        </a:p>
      </dgm:t>
    </dgm:pt>
    <dgm:pt modelId="{C07BFCEE-B737-F14B-A7DC-522FC3EC647D}" type="pres">
      <dgm:prSet presAssocID="{C745EAB9-D069-FC4D-9514-3D6FB5A72AE9}" presName="connectorText" presStyleLbl="sibTrans2D1" presStyleIdx="3" presStyleCnt="5"/>
      <dgm:spPr/>
      <dgm:t>
        <a:bodyPr/>
        <a:lstStyle/>
        <a:p>
          <a:endParaRPr lang="en-US"/>
        </a:p>
      </dgm:t>
    </dgm:pt>
    <dgm:pt modelId="{8C651DE0-9BF9-0542-A5E1-56ED87485493}" type="pres">
      <dgm:prSet presAssocID="{350797FA-CF39-0742-AA76-B4B31E23BF47}" presName="node" presStyleLbl="node1" presStyleIdx="4" presStyleCnt="5">
        <dgm:presLayoutVars>
          <dgm:bulletEnabled val="1"/>
        </dgm:presLayoutVars>
      </dgm:prSet>
      <dgm:spPr/>
      <dgm:t>
        <a:bodyPr/>
        <a:lstStyle/>
        <a:p>
          <a:endParaRPr lang="en-US"/>
        </a:p>
      </dgm:t>
    </dgm:pt>
    <dgm:pt modelId="{A9E12292-8C10-1248-BABD-9BAAFF89AFAD}" type="pres">
      <dgm:prSet presAssocID="{94A7B9DE-A851-8840-B939-59EB4F2608B8}" presName="sibTrans" presStyleLbl="sibTrans2D1" presStyleIdx="4" presStyleCnt="5"/>
      <dgm:spPr/>
      <dgm:t>
        <a:bodyPr/>
        <a:lstStyle/>
        <a:p>
          <a:endParaRPr lang="en-US"/>
        </a:p>
      </dgm:t>
    </dgm:pt>
    <dgm:pt modelId="{561DE3CF-D0B4-0A46-ACF9-DB518D061D8A}" type="pres">
      <dgm:prSet presAssocID="{94A7B9DE-A851-8840-B939-59EB4F2608B8}" presName="connectorText" presStyleLbl="sibTrans2D1" presStyleIdx="4" presStyleCnt="5"/>
      <dgm:spPr/>
      <dgm:t>
        <a:bodyPr/>
        <a:lstStyle/>
        <a:p>
          <a:endParaRPr lang="en-US"/>
        </a:p>
      </dgm:t>
    </dgm:pt>
  </dgm:ptLst>
  <dgm:cxnLst>
    <dgm:cxn modelId="{FC744979-70CE-274B-91E2-D7119FFE4C33}" type="presOf" srcId="{C745EAB9-D069-FC4D-9514-3D6FB5A72AE9}" destId="{C07BFCEE-B737-F14B-A7DC-522FC3EC647D}" srcOrd="1" destOrd="0" presId="urn:microsoft.com/office/officeart/2005/8/layout/cycle2"/>
    <dgm:cxn modelId="{2C094C8C-A4D1-9449-B4E2-7C9A245CB3EE}" type="presOf" srcId="{AD2E3596-18C7-5842-87A4-29BC3D315798}" destId="{61E0B8BF-7463-AF49-9A3A-596E500B5304}" srcOrd="1" destOrd="0" presId="urn:microsoft.com/office/officeart/2005/8/layout/cycle2"/>
    <dgm:cxn modelId="{1BD5CFE7-3B17-9D4D-B93C-1EFD6A951059}" srcId="{D0EB40F0-840C-834B-BB59-03D64E871459}" destId="{8B1E0C38-F04B-3C49-ACC3-26A970C3DC74}" srcOrd="0" destOrd="0" parTransId="{F414EEB3-6F24-8F4B-93FE-3820C649D680}" sibTransId="{AD2E3596-18C7-5842-87A4-29BC3D315798}"/>
    <dgm:cxn modelId="{A1E220B4-3A34-EB4F-8336-541A31ADC744}" srcId="{D0EB40F0-840C-834B-BB59-03D64E871459}" destId="{0ABBCC10-C2F2-B74E-B32A-BDC07E597512}" srcOrd="3" destOrd="0" parTransId="{B345BCB0-2DA9-DF48-BFC3-5A349646C993}" sibTransId="{C745EAB9-D069-FC4D-9514-3D6FB5A72AE9}"/>
    <dgm:cxn modelId="{6A8603DC-BCE5-4D49-A733-DD51C0628803}" type="presOf" srcId="{D0EB40F0-840C-834B-BB59-03D64E871459}" destId="{A7BACC62-C68E-AF4C-9EA8-5A6C6AAE5015}" srcOrd="0" destOrd="0" presId="urn:microsoft.com/office/officeart/2005/8/layout/cycle2"/>
    <dgm:cxn modelId="{1A53E6BE-4822-B441-9F84-6B17E6636DC4}" type="presOf" srcId="{C745EAB9-D069-FC4D-9514-3D6FB5A72AE9}" destId="{970C61A8-B521-4446-9AD0-82469EFE74BF}" srcOrd="0" destOrd="0" presId="urn:microsoft.com/office/officeart/2005/8/layout/cycle2"/>
    <dgm:cxn modelId="{8FCD8623-7D5A-EC4E-A07D-B0081BA2E6EA}" type="presOf" srcId="{5E2AD1B2-C0A4-0D45-8B4D-E33A2104C744}" destId="{29272635-A8A3-5C43-B271-B2519B5CA3F5}" srcOrd="1" destOrd="0" presId="urn:microsoft.com/office/officeart/2005/8/layout/cycle2"/>
    <dgm:cxn modelId="{75744E9C-AC99-5D4E-BCD0-D855D1F0533E}" type="presOf" srcId="{94A7B9DE-A851-8840-B939-59EB4F2608B8}" destId="{A9E12292-8C10-1248-BABD-9BAAFF89AFAD}" srcOrd="0" destOrd="0" presId="urn:microsoft.com/office/officeart/2005/8/layout/cycle2"/>
    <dgm:cxn modelId="{76BFAACF-97EA-CB48-A20C-E5139835CB1D}" type="presOf" srcId="{E60E4784-F233-7540-811D-80E4D9CB437E}" destId="{64C1347E-1E98-194D-874D-D99872CD1D61}" srcOrd="1" destOrd="0" presId="urn:microsoft.com/office/officeart/2005/8/layout/cycle2"/>
    <dgm:cxn modelId="{27471A46-B5C8-B848-8907-C9A5E2722D52}" type="presOf" srcId="{350797FA-CF39-0742-AA76-B4B31E23BF47}" destId="{8C651DE0-9BF9-0542-A5E1-56ED87485493}" srcOrd="0" destOrd="0" presId="urn:microsoft.com/office/officeart/2005/8/layout/cycle2"/>
    <dgm:cxn modelId="{D6D65A2C-B22B-2141-8ADF-9EA5977548EF}" type="presOf" srcId="{5E2AD1B2-C0A4-0D45-8B4D-E33A2104C744}" destId="{21A90F13-A734-C942-966C-C41A3E50C34E}" srcOrd="0" destOrd="0" presId="urn:microsoft.com/office/officeart/2005/8/layout/cycle2"/>
    <dgm:cxn modelId="{6B54DA6F-D142-134A-9590-A1678617D8AF}" type="presOf" srcId="{AD2E3596-18C7-5842-87A4-29BC3D315798}" destId="{435D939C-28D7-1247-948F-70F0B8D4DAF7}" srcOrd="0" destOrd="0" presId="urn:microsoft.com/office/officeart/2005/8/layout/cycle2"/>
    <dgm:cxn modelId="{8FBD00ED-4F14-CE41-95E9-A0758D89C4A4}" type="presOf" srcId="{8B1E0C38-F04B-3C49-ACC3-26A970C3DC74}" destId="{D66C737C-EB2F-424B-9F03-DE0BA07AEE6F}" srcOrd="0" destOrd="0" presId="urn:microsoft.com/office/officeart/2005/8/layout/cycle2"/>
    <dgm:cxn modelId="{854D9B2F-8BE3-9441-8FD1-E48468479151}" srcId="{D0EB40F0-840C-834B-BB59-03D64E871459}" destId="{41D53AFD-3E0E-EE40-A2C7-C77283C8557E}" srcOrd="2" destOrd="0" parTransId="{7830D186-F457-C241-8B6F-F7B3C9A95C68}" sibTransId="{5E2AD1B2-C0A4-0D45-8B4D-E33A2104C744}"/>
    <dgm:cxn modelId="{4B234414-6395-5A48-8DEB-08027EE19C8F}" srcId="{D0EB40F0-840C-834B-BB59-03D64E871459}" destId="{C6495512-7448-284A-B31B-29076BF72D08}" srcOrd="1" destOrd="0" parTransId="{A7848089-2FB6-894B-AC15-2B356B14F119}" sibTransId="{E60E4784-F233-7540-811D-80E4D9CB437E}"/>
    <dgm:cxn modelId="{C20A27D2-5006-284C-BA2E-F249B68517A0}" srcId="{D0EB40F0-840C-834B-BB59-03D64E871459}" destId="{350797FA-CF39-0742-AA76-B4B31E23BF47}" srcOrd="4" destOrd="0" parTransId="{09824D5E-DE0B-8D4E-A342-170529761B1D}" sibTransId="{94A7B9DE-A851-8840-B939-59EB4F2608B8}"/>
    <dgm:cxn modelId="{FD72E104-1630-EF44-89BB-48C906493518}" type="presOf" srcId="{C6495512-7448-284A-B31B-29076BF72D08}" destId="{D1165FB4-B467-B140-8612-A8DF55846D4C}" srcOrd="0" destOrd="0" presId="urn:microsoft.com/office/officeart/2005/8/layout/cycle2"/>
    <dgm:cxn modelId="{187DDB07-3A41-D344-9568-C8F0618E8AD6}" type="presOf" srcId="{E60E4784-F233-7540-811D-80E4D9CB437E}" destId="{8D8BA00B-EB56-A24A-A96F-E3FFD4044BC9}" srcOrd="0" destOrd="0" presId="urn:microsoft.com/office/officeart/2005/8/layout/cycle2"/>
    <dgm:cxn modelId="{6A46874B-B47D-DB47-AADC-F6FAECD720CF}" type="presOf" srcId="{41D53AFD-3E0E-EE40-A2C7-C77283C8557E}" destId="{F577617E-CB1D-554E-9721-A5E361507E0C}" srcOrd="0" destOrd="0" presId="urn:microsoft.com/office/officeart/2005/8/layout/cycle2"/>
    <dgm:cxn modelId="{AE339FF0-D394-5047-8244-0DC936691FC5}" type="presOf" srcId="{94A7B9DE-A851-8840-B939-59EB4F2608B8}" destId="{561DE3CF-D0B4-0A46-ACF9-DB518D061D8A}" srcOrd="1" destOrd="0" presId="urn:microsoft.com/office/officeart/2005/8/layout/cycle2"/>
    <dgm:cxn modelId="{30EE48FD-BDF9-8F43-B00B-4A5F91841919}" type="presOf" srcId="{0ABBCC10-C2F2-B74E-B32A-BDC07E597512}" destId="{D8FC0085-DC12-4648-ABD2-D9D13055486F}" srcOrd="0" destOrd="0" presId="urn:microsoft.com/office/officeart/2005/8/layout/cycle2"/>
    <dgm:cxn modelId="{A644E41D-900C-4B42-86A9-A483D5E2D907}" type="presParOf" srcId="{A7BACC62-C68E-AF4C-9EA8-5A6C6AAE5015}" destId="{D66C737C-EB2F-424B-9F03-DE0BA07AEE6F}" srcOrd="0" destOrd="0" presId="urn:microsoft.com/office/officeart/2005/8/layout/cycle2"/>
    <dgm:cxn modelId="{36FC623B-350B-A44E-96FB-D1D958D1C761}" type="presParOf" srcId="{A7BACC62-C68E-AF4C-9EA8-5A6C6AAE5015}" destId="{435D939C-28D7-1247-948F-70F0B8D4DAF7}" srcOrd="1" destOrd="0" presId="urn:microsoft.com/office/officeart/2005/8/layout/cycle2"/>
    <dgm:cxn modelId="{3BEBF446-4561-EB45-BF24-6A5F231AE7FC}" type="presParOf" srcId="{435D939C-28D7-1247-948F-70F0B8D4DAF7}" destId="{61E0B8BF-7463-AF49-9A3A-596E500B5304}" srcOrd="0" destOrd="0" presId="urn:microsoft.com/office/officeart/2005/8/layout/cycle2"/>
    <dgm:cxn modelId="{BDFE90A4-8035-3948-A557-E93665C37EF8}" type="presParOf" srcId="{A7BACC62-C68E-AF4C-9EA8-5A6C6AAE5015}" destId="{D1165FB4-B467-B140-8612-A8DF55846D4C}" srcOrd="2" destOrd="0" presId="urn:microsoft.com/office/officeart/2005/8/layout/cycle2"/>
    <dgm:cxn modelId="{F1015BA3-4E3A-C64C-A6CA-C79CD5153DC0}" type="presParOf" srcId="{A7BACC62-C68E-AF4C-9EA8-5A6C6AAE5015}" destId="{8D8BA00B-EB56-A24A-A96F-E3FFD4044BC9}" srcOrd="3" destOrd="0" presId="urn:microsoft.com/office/officeart/2005/8/layout/cycle2"/>
    <dgm:cxn modelId="{763BED8D-AF5F-EC40-82F7-E447941F07C9}" type="presParOf" srcId="{8D8BA00B-EB56-A24A-A96F-E3FFD4044BC9}" destId="{64C1347E-1E98-194D-874D-D99872CD1D61}" srcOrd="0" destOrd="0" presId="urn:microsoft.com/office/officeart/2005/8/layout/cycle2"/>
    <dgm:cxn modelId="{4A34D154-34C8-E546-B23D-93FDD177E7D0}" type="presParOf" srcId="{A7BACC62-C68E-AF4C-9EA8-5A6C6AAE5015}" destId="{F577617E-CB1D-554E-9721-A5E361507E0C}" srcOrd="4" destOrd="0" presId="urn:microsoft.com/office/officeart/2005/8/layout/cycle2"/>
    <dgm:cxn modelId="{7423059C-31C5-6446-B057-09A7C76FFF9E}" type="presParOf" srcId="{A7BACC62-C68E-AF4C-9EA8-5A6C6AAE5015}" destId="{21A90F13-A734-C942-966C-C41A3E50C34E}" srcOrd="5" destOrd="0" presId="urn:microsoft.com/office/officeart/2005/8/layout/cycle2"/>
    <dgm:cxn modelId="{F6E62AD0-33CD-1246-BA73-E1A0B94209FF}" type="presParOf" srcId="{21A90F13-A734-C942-966C-C41A3E50C34E}" destId="{29272635-A8A3-5C43-B271-B2519B5CA3F5}" srcOrd="0" destOrd="0" presId="urn:microsoft.com/office/officeart/2005/8/layout/cycle2"/>
    <dgm:cxn modelId="{E55D4E82-9BEC-1949-B9FE-3804803D3604}" type="presParOf" srcId="{A7BACC62-C68E-AF4C-9EA8-5A6C6AAE5015}" destId="{D8FC0085-DC12-4648-ABD2-D9D13055486F}" srcOrd="6" destOrd="0" presId="urn:microsoft.com/office/officeart/2005/8/layout/cycle2"/>
    <dgm:cxn modelId="{6214C6DB-FA38-6949-A3B7-0825AAFBB038}" type="presParOf" srcId="{A7BACC62-C68E-AF4C-9EA8-5A6C6AAE5015}" destId="{970C61A8-B521-4446-9AD0-82469EFE74BF}" srcOrd="7" destOrd="0" presId="urn:microsoft.com/office/officeart/2005/8/layout/cycle2"/>
    <dgm:cxn modelId="{6B019443-D7C7-774C-872A-DBA93A3E6357}" type="presParOf" srcId="{970C61A8-B521-4446-9AD0-82469EFE74BF}" destId="{C07BFCEE-B737-F14B-A7DC-522FC3EC647D}" srcOrd="0" destOrd="0" presId="urn:microsoft.com/office/officeart/2005/8/layout/cycle2"/>
    <dgm:cxn modelId="{1F24A41D-AE1D-4944-BADF-9B4164323CD2}" type="presParOf" srcId="{A7BACC62-C68E-AF4C-9EA8-5A6C6AAE5015}" destId="{8C651DE0-9BF9-0542-A5E1-56ED87485493}" srcOrd="8" destOrd="0" presId="urn:microsoft.com/office/officeart/2005/8/layout/cycle2"/>
    <dgm:cxn modelId="{6B4BCB8C-2610-9342-8F3A-617CD87EE24F}" type="presParOf" srcId="{A7BACC62-C68E-AF4C-9EA8-5A6C6AAE5015}" destId="{A9E12292-8C10-1248-BABD-9BAAFF89AFAD}" srcOrd="9" destOrd="0" presId="urn:microsoft.com/office/officeart/2005/8/layout/cycle2"/>
    <dgm:cxn modelId="{672EC9C1-7EF3-6A44-8101-3798B4DE37E1}" type="presParOf" srcId="{A9E12292-8C10-1248-BABD-9BAAFF89AFAD}" destId="{561DE3CF-D0B4-0A46-ACF9-DB518D061D8A}"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EB40F0-840C-834B-BB59-03D64E871459}"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B1E0C38-F04B-3C49-ACC3-26A970C3DC74}">
      <dgm:prSet phldrT="[Text]"/>
      <dgm:spPr>
        <a:solidFill>
          <a:schemeClr val="accent2"/>
        </a:solidFill>
      </dgm:spPr>
      <dgm:t>
        <a:bodyPr/>
        <a:lstStyle/>
        <a:p>
          <a:r>
            <a:rPr lang="en-US" b="1" dirty="0" smtClean="0">
              <a:solidFill>
                <a:schemeClr val="tx1"/>
              </a:solidFill>
            </a:rPr>
            <a:t>Handshapes</a:t>
          </a:r>
          <a:endParaRPr lang="en-US" b="1" dirty="0">
            <a:solidFill>
              <a:schemeClr val="tx1"/>
            </a:solidFill>
          </a:endParaRPr>
        </a:p>
      </dgm:t>
    </dgm:pt>
    <dgm:pt modelId="{F414EEB3-6F24-8F4B-93FE-3820C649D680}" type="parTrans" cxnId="{1BD5CFE7-3B17-9D4D-B93C-1EFD6A951059}">
      <dgm:prSet/>
      <dgm:spPr/>
      <dgm:t>
        <a:bodyPr/>
        <a:lstStyle/>
        <a:p>
          <a:endParaRPr lang="en-US"/>
        </a:p>
      </dgm:t>
    </dgm:pt>
    <dgm:pt modelId="{AD2E3596-18C7-5842-87A4-29BC3D315798}" type="sibTrans" cxnId="{1BD5CFE7-3B17-9D4D-B93C-1EFD6A951059}">
      <dgm:prSet/>
      <dgm:spPr/>
      <dgm:t>
        <a:bodyPr/>
        <a:lstStyle/>
        <a:p>
          <a:endParaRPr lang="en-US"/>
        </a:p>
      </dgm:t>
    </dgm:pt>
    <dgm:pt modelId="{C6495512-7448-284A-B31B-29076BF72D08}">
      <dgm:prSet phldrT="[Text]"/>
      <dgm:spPr>
        <a:solidFill>
          <a:srgbClr val="92D050"/>
        </a:solidFill>
      </dgm:spPr>
      <dgm:t>
        <a:bodyPr/>
        <a:lstStyle/>
        <a:p>
          <a:r>
            <a:rPr lang="en-US" b="1" dirty="0" smtClean="0">
              <a:solidFill>
                <a:schemeClr val="tx1"/>
              </a:solidFill>
            </a:rPr>
            <a:t>Palm</a:t>
          </a:r>
        </a:p>
        <a:p>
          <a:r>
            <a:rPr lang="en-US" b="1" dirty="0" smtClean="0">
              <a:solidFill>
                <a:schemeClr val="tx1"/>
              </a:solidFill>
            </a:rPr>
            <a:t>Orientation</a:t>
          </a:r>
          <a:endParaRPr lang="en-US" b="1" dirty="0">
            <a:solidFill>
              <a:schemeClr val="tx1"/>
            </a:solidFill>
          </a:endParaRPr>
        </a:p>
      </dgm:t>
    </dgm:pt>
    <dgm:pt modelId="{A7848089-2FB6-894B-AC15-2B356B14F119}" type="parTrans" cxnId="{4B234414-6395-5A48-8DEB-08027EE19C8F}">
      <dgm:prSet/>
      <dgm:spPr/>
      <dgm:t>
        <a:bodyPr/>
        <a:lstStyle/>
        <a:p>
          <a:endParaRPr lang="en-US"/>
        </a:p>
      </dgm:t>
    </dgm:pt>
    <dgm:pt modelId="{E60E4784-F233-7540-811D-80E4D9CB437E}" type="sibTrans" cxnId="{4B234414-6395-5A48-8DEB-08027EE19C8F}">
      <dgm:prSet/>
      <dgm:spPr/>
      <dgm:t>
        <a:bodyPr/>
        <a:lstStyle/>
        <a:p>
          <a:endParaRPr lang="en-US"/>
        </a:p>
      </dgm:t>
    </dgm:pt>
    <dgm:pt modelId="{41D53AFD-3E0E-EE40-A2C7-C77283C8557E}">
      <dgm:prSet phldrT="[Text]"/>
      <dgm:spPr>
        <a:solidFill>
          <a:srgbClr val="7030A0"/>
        </a:solidFill>
      </dgm:spPr>
      <dgm:t>
        <a:bodyPr/>
        <a:lstStyle/>
        <a:p>
          <a:r>
            <a:rPr lang="en-US" b="1" dirty="0" smtClean="0">
              <a:solidFill>
                <a:schemeClr val="tx1"/>
              </a:solidFill>
            </a:rPr>
            <a:t>Movement</a:t>
          </a:r>
          <a:endParaRPr lang="en-US" b="1" dirty="0">
            <a:solidFill>
              <a:schemeClr val="tx1"/>
            </a:solidFill>
          </a:endParaRPr>
        </a:p>
      </dgm:t>
    </dgm:pt>
    <dgm:pt modelId="{7830D186-F457-C241-8B6F-F7B3C9A95C68}" type="parTrans" cxnId="{854D9B2F-8BE3-9441-8FD1-E48468479151}">
      <dgm:prSet/>
      <dgm:spPr/>
      <dgm:t>
        <a:bodyPr/>
        <a:lstStyle/>
        <a:p>
          <a:endParaRPr lang="en-US"/>
        </a:p>
      </dgm:t>
    </dgm:pt>
    <dgm:pt modelId="{5E2AD1B2-C0A4-0D45-8B4D-E33A2104C744}" type="sibTrans" cxnId="{854D9B2F-8BE3-9441-8FD1-E48468479151}">
      <dgm:prSet/>
      <dgm:spPr/>
      <dgm:t>
        <a:bodyPr/>
        <a:lstStyle/>
        <a:p>
          <a:endParaRPr lang="en-US"/>
        </a:p>
      </dgm:t>
    </dgm:pt>
    <dgm:pt modelId="{0ABBCC10-C2F2-B74E-B32A-BDC07E597512}">
      <dgm:prSet phldrT="[Text]"/>
      <dgm:spPr>
        <a:solidFill>
          <a:srgbClr val="C00000"/>
        </a:solidFill>
      </dgm:spPr>
      <dgm:t>
        <a:bodyPr/>
        <a:lstStyle/>
        <a:p>
          <a:r>
            <a:rPr lang="en-US" b="1" dirty="0" smtClean="0">
              <a:solidFill>
                <a:schemeClr val="tx1"/>
              </a:solidFill>
            </a:rPr>
            <a:t>Non Manual Signals</a:t>
          </a:r>
          <a:endParaRPr lang="en-US" b="1" dirty="0">
            <a:solidFill>
              <a:schemeClr val="tx1"/>
            </a:solidFill>
          </a:endParaRPr>
        </a:p>
      </dgm:t>
    </dgm:pt>
    <dgm:pt modelId="{B345BCB0-2DA9-DF48-BFC3-5A349646C993}" type="parTrans" cxnId="{A1E220B4-3A34-EB4F-8336-541A31ADC744}">
      <dgm:prSet/>
      <dgm:spPr/>
      <dgm:t>
        <a:bodyPr/>
        <a:lstStyle/>
        <a:p>
          <a:endParaRPr lang="en-US"/>
        </a:p>
      </dgm:t>
    </dgm:pt>
    <dgm:pt modelId="{C745EAB9-D069-FC4D-9514-3D6FB5A72AE9}" type="sibTrans" cxnId="{A1E220B4-3A34-EB4F-8336-541A31ADC744}">
      <dgm:prSet/>
      <dgm:spPr/>
      <dgm:t>
        <a:bodyPr/>
        <a:lstStyle/>
        <a:p>
          <a:endParaRPr lang="en-US"/>
        </a:p>
      </dgm:t>
    </dgm:pt>
    <dgm:pt modelId="{350797FA-CF39-0742-AA76-B4B31E23BF47}">
      <dgm:prSet phldrT="[Text]"/>
      <dgm:spPr/>
      <dgm:t>
        <a:bodyPr/>
        <a:lstStyle/>
        <a:p>
          <a:r>
            <a:rPr lang="en-US" b="1" dirty="0" smtClean="0">
              <a:solidFill>
                <a:schemeClr val="tx1"/>
              </a:solidFill>
            </a:rPr>
            <a:t>Locations</a:t>
          </a:r>
          <a:endParaRPr lang="en-US" b="1" dirty="0">
            <a:solidFill>
              <a:schemeClr val="tx1"/>
            </a:solidFill>
          </a:endParaRPr>
        </a:p>
      </dgm:t>
    </dgm:pt>
    <dgm:pt modelId="{09824D5E-DE0B-8D4E-A342-170529761B1D}" type="parTrans" cxnId="{C20A27D2-5006-284C-BA2E-F249B68517A0}">
      <dgm:prSet/>
      <dgm:spPr/>
      <dgm:t>
        <a:bodyPr/>
        <a:lstStyle/>
        <a:p>
          <a:endParaRPr lang="en-US"/>
        </a:p>
      </dgm:t>
    </dgm:pt>
    <dgm:pt modelId="{94A7B9DE-A851-8840-B939-59EB4F2608B8}" type="sibTrans" cxnId="{C20A27D2-5006-284C-BA2E-F249B68517A0}">
      <dgm:prSet/>
      <dgm:spPr/>
      <dgm:t>
        <a:bodyPr/>
        <a:lstStyle/>
        <a:p>
          <a:endParaRPr lang="en-US"/>
        </a:p>
      </dgm:t>
    </dgm:pt>
    <dgm:pt modelId="{A7BACC62-C68E-AF4C-9EA8-5A6C6AAE5015}" type="pres">
      <dgm:prSet presAssocID="{D0EB40F0-840C-834B-BB59-03D64E871459}" presName="cycle" presStyleCnt="0">
        <dgm:presLayoutVars>
          <dgm:dir/>
          <dgm:resizeHandles val="exact"/>
        </dgm:presLayoutVars>
      </dgm:prSet>
      <dgm:spPr/>
      <dgm:t>
        <a:bodyPr/>
        <a:lstStyle/>
        <a:p>
          <a:endParaRPr lang="en-US"/>
        </a:p>
      </dgm:t>
    </dgm:pt>
    <dgm:pt modelId="{D66C737C-EB2F-424B-9F03-DE0BA07AEE6F}" type="pres">
      <dgm:prSet presAssocID="{8B1E0C38-F04B-3C49-ACC3-26A970C3DC74}" presName="node" presStyleLbl="node1" presStyleIdx="0" presStyleCnt="5">
        <dgm:presLayoutVars>
          <dgm:bulletEnabled val="1"/>
        </dgm:presLayoutVars>
      </dgm:prSet>
      <dgm:spPr/>
      <dgm:t>
        <a:bodyPr/>
        <a:lstStyle/>
        <a:p>
          <a:endParaRPr lang="en-US"/>
        </a:p>
      </dgm:t>
    </dgm:pt>
    <dgm:pt modelId="{435D939C-28D7-1247-948F-70F0B8D4DAF7}" type="pres">
      <dgm:prSet presAssocID="{AD2E3596-18C7-5842-87A4-29BC3D315798}" presName="sibTrans" presStyleLbl="sibTrans2D1" presStyleIdx="0" presStyleCnt="5"/>
      <dgm:spPr/>
      <dgm:t>
        <a:bodyPr/>
        <a:lstStyle/>
        <a:p>
          <a:endParaRPr lang="en-US"/>
        </a:p>
      </dgm:t>
    </dgm:pt>
    <dgm:pt modelId="{61E0B8BF-7463-AF49-9A3A-596E500B5304}" type="pres">
      <dgm:prSet presAssocID="{AD2E3596-18C7-5842-87A4-29BC3D315798}" presName="connectorText" presStyleLbl="sibTrans2D1" presStyleIdx="0" presStyleCnt="5"/>
      <dgm:spPr/>
      <dgm:t>
        <a:bodyPr/>
        <a:lstStyle/>
        <a:p>
          <a:endParaRPr lang="en-US"/>
        </a:p>
      </dgm:t>
    </dgm:pt>
    <dgm:pt modelId="{D1165FB4-B467-B140-8612-A8DF55846D4C}" type="pres">
      <dgm:prSet presAssocID="{C6495512-7448-284A-B31B-29076BF72D08}" presName="node" presStyleLbl="node1" presStyleIdx="1" presStyleCnt="5">
        <dgm:presLayoutVars>
          <dgm:bulletEnabled val="1"/>
        </dgm:presLayoutVars>
      </dgm:prSet>
      <dgm:spPr/>
      <dgm:t>
        <a:bodyPr/>
        <a:lstStyle/>
        <a:p>
          <a:endParaRPr lang="en-US"/>
        </a:p>
      </dgm:t>
    </dgm:pt>
    <dgm:pt modelId="{8D8BA00B-EB56-A24A-A96F-E3FFD4044BC9}" type="pres">
      <dgm:prSet presAssocID="{E60E4784-F233-7540-811D-80E4D9CB437E}" presName="sibTrans" presStyleLbl="sibTrans2D1" presStyleIdx="1" presStyleCnt="5"/>
      <dgm:spPr/>
      <dgm:t>
        <a:bodyPr/>
        <a:lstStyle/>
        <a:p>
          <a:endParaRPr lang="en-US"/>
        </a:p>
      </dgm:t>
    </dgm:pt>
    <dgm:pt modelId="{64C1347E-1E98-194D-874D-D99872CD1D61}" type="pres">
      <dgm:prSet presAssocID="{E60E4784-F233-7540-811D-80E4D9CB437E}" presName="connectorText" presStyleLbl="sibTrans2D1" presStyleIdx="1" presStyleCnt="5"/>
      <dgm:spPr/>
      <dgm:t>
        <a:bodyPr/>
        <a:lstStyle/>
        <a:p>
          <a:endParaRPr lang="en-US"/>
        </a:p>
      </dgm:t>
    </dgm:pt>
    <dgm:pt modelId="{F577617E-CB1D-554E-9721-A5E361507E0C}" type="pres">
      <dgm:prSet presAssocID="{41D53AFD-3E0E-EE40-A2C7-C77283C8557E}" presName="node" presStyleLbl="node1" presStyleIdx="2" presStyleCnt="5">
        <dgm:presLayoutVars>
          <dgm:bulletEnabled val="1"/>
        </dgm:presLayoutVars>
      </dgm:prSet>
      <dgm:spPr/>
      <dgm:t>
        <a:bodyPr/>
        <a:lstStyle/>
        <a:p>
          <a:endParaRPr lang="en-US"/>
        </a:p>
      </dgm:t>
    </dgm:pt>
    <dgm:pt modelId="{21A90F13-A734-C942-966C-C41A3E50C34E}" type="pres">
      <dgm:prSet presAssocID="{5E2AD1B2-C0A4-0D45-8B4D-E33A2104C744}" presName="sibTrans" presStyleLbl="sibTrans2D1" presStyleIdx="2" presStyleCnt="5"/>
      <dgm:spPr/>
      <dgm:t>
        <a:bodyPr/>
        <a:lstStyle/>
        <a:p>
          <a:endParaRPr lang="en-US"/>
        </a:p>
      </dgm:t>
    </dgm:pt>
    <dgm:pt modelId="{29272635-A8A3-5C43-B271-B2519B5CA3F5}" type="pres">
      <dgm:prSet presAssocID="{5E2AD1B2-C0A4-0D45-8B4D-E33A2104C744}" presName="connectorText" presStyleLbl="sibTrans2D1" presStyleIdx="2" presStyleCnt="5"/>
      <dgm:spPr/>
      <dgm:t>
        <a:bodyPr/>
        <a:lstStyle/>
        <a:p>
          <a:endParaRPr lang="en-US"/>
        </a:p>
      </dgm:t>
    </dgm:pt>
    <dgm:pt modelId="{D8FC0085-DC12-4648-ABD2-D9D13055486F}" type="pres">
      <dgm:prSet presAssocID="{0ABBCC10-C2F2-B74E-B32A-BDC07E597512}" presName="node" presStyleLbl="node1" presStyleIdx="3" presStyleCnt="5">
        <dgm:presLayoutVars>
          <dgm:bulletEnabled val="1"/>
        </dgm:presLayoutVars>
      </dgm:prSet>
      <dgm:spPr/>
      <dgm:t>
        <a:bodyPr/>
        <a:lstStyle/>
        <a:p>
          <a:endParaRPr lang="en-US"/>
        </a:p>
      </dgm:t>
    </dgm:pt>
    <dgm:pt modelId="{970C61A8-B521-4446-9AD0-82469EFE74BF}" type="pres">
      <dgm:prSet presAssocID="{C745EAB9-D069-FC4D-9514-3D6FB5A72AE9}" presName="sibTrans" presStyleLbl="sibTrans2D1" presStyleIdx="3" presStyleCnt="5"/>
      <dgm:spPr/>
      <dgm:t>
        <a:bodyPr/>
        <a:lstStyle/>
        <a:p>
          <a:endParaRPr lang="en-US"/>
        </a:p>
      </dgm:t>
    </dgm:pt>
    <dgm:pt modelId="{C07BFCEE-B737-F14B-A7DC-522FC3EC647D}" type="pres">
      <dgm:prSet presAssocID="{C745EAB9-D069-FC4D-9514-3D6FB5A72AE9}" presName="connectorText" presStyleLbl="sibTrans2D1" presStyleIdx="3" presStyleCnt="5"/>
      <dgm:spPr/>
      <dgm:t>
        <a:bodyPr/>
        <a:lstStyle/>
        <a:p>
          <a:endParaRPr lang="en-US"/>
        </a:p>
      </dgm:t>
    </dgm:pt>
    <dgm:pt modelId="{8C651DE0-9BF9-0542-A5E1-56ED87485493}" type="pres">
      <dgm:prSet presAssocID="{350797FA-CF39-0742-AA76-B4B31E23BF47}" presName="node" presStyleLbl="node1" presStyleIdx="4" presStyleCnt="5">
        <dgm:presLayoutVars>
          <dgm:bulletEnabled val="1"/>
        </dgm:presLayoutVars>
      </dgm:prSet>
      <dgm:spPr/>
      <dgm:t>
        <a:bodyPr/>
        <a:lstStyle/>
        <a:p>
          <a:endParaRPr lang="en-US"/>
        </a:p>
      </dgm:t>
    </dgm:pt>
    <dgm:pt modelId="{A9E12292-8C10-1248-BABD-9BAAFF89AFAD}" type="pres">
      <dgm:prSet presAssocID="{94A7B9DE-A851-8840-B939-59EB4F2608B8}" presName="sibTrans" presStyleLbl="sibTrans2D1" presStyleIdx="4" presStyleCnt="5"/>
      <dgm:spPr/>
      <dgm:t>
        <a:bodyPr/>
        <a:lstStyle/>
        <a:p>
          <a:endParaRPr lang="en-US"/>
        </a:p>
      </dgm:t>
    </dgm:pt>
    <dgm:pt modelId="{561DE3CF-D0B4-0A46-ACF9-DB518D061D8A}" type="pres">
      <dgm:prSet presAssocID="{94A7B9DE-A851-8840-B939-59EB4F2608B8}" presName="connectorText" presStyleLbl="sibTrans2D1" presStyleIdx="4" presStyleCnt="5"/>
      <dgm:spPr/>
      <dgm:t>
        <a:bodyPr/>
        <a:lstStyle/>
        <a:p>
          <a:endParaRPr lang="en-US"/>
        </a:p>
      </dgm:t>
    </dgm:pt>
  </dgm:ptLst>
  <dgm:cxnLst>
    <dgm:cxn modelId="{D2FF38B6-FEAE-424F-B620-42891E832887}" type="presOf" srcId="{D0EB40F0-840C-834B-BB59-03D64E871459}" destId="{A7BACC62-C68E-AF4C-9EA8-5A6C6AAE5015}" srcOrd="0" destOrd="0" presId="urn:microsoft.com/office/officeart/2005/8/layout/cycle2"/>
    <dgm:cxn modelId="{436CCF53-C9AA-A949-923B-9D24B6CD45EF}" type="presOf" srcId="{E60E4784-F233-7540-811D-80E4D9CB437E}" destId="{8D8BA00B-EB56-A24A-A96F-E3FFD4044BC9}" srcOrd="0" destOrd="0" presId="urn:microsoft.com/office/officeart/2005/8/layout/cycle2"/>
    <dgm:cxn modelId="{02F74DF9-D6C2-204A-AD59-C6D805EC4F5F}" type="presOf" srcId="{C745EAB9-D069-FC4D-9514-3D6FB5A72AE9}" destId="{C07BFCEE-B737-F14B-A7DC-522FC3EC647D}" srcOrd="1" destOrd="0" presId="urn:microsoft.com/office/officeart/2005/8/layout/cycle2"/>
    <dgm:cxn modelId="{1BD5CFE7-3B17-9D4D-B93C-1EFD6A951059}" srcId="{D0EB40F0-840C-834B-BB59-03D64E871459}" destId="{8B1E0C38-F04B-3C49-ACC3-26A970C3DC74}" srcOrd="0" destOrd="0" parTransId="{F414EEB3-6F24-8F4B-93FE-3820C649D680}" sibTransId="{AD2E3596-18C7-5842-87A4-29BC3D315798}"/>
    <dgm:cxn modelId="{12155CE1-C681-634E-A148-4E7D7DCCDA64}" type="presOf" srcId="{5E2AD1B2-C0A4-0D45-8B4D-E33A2104C744}" destId="{29272635-A8A3-5C43-B271-B2519B5CA3F5}" srcOrd="1" destOrd="0" presId="urn:microsoft.com/office/officeart/2005/8/layout/cycle2"/>
    <dgm:cxn modelId="{A1E220B4-3A34-EB4F-8336-541A31ADC744}" srcId="{D0EB40F0-840C-834B-BB59-03D64E871459}" destId="{0ABBCC10-C2F2-B74E-B32A-BDC07E597512}" srcOrd="3" destOrd="0" parTransId="{B345BCB0-2DA9-DF48-BFC3-5A349646C993}" sibTransId="{C745EAB9-D069-FC4D-9514-3D6FB5A72AE9}"/>
    <dgm:cxn modelId="{A09962EF-1133-2E42-9ABC-597A637501DF}" type="presOf" srcId="{41D53AFD-3E0E-EE40-A2C7-C77283C8557E}" destId="{F577617E-CB1D-554E-9721-A5E361507E0C}" srcOrd="0" destOrd="0" presId="urn:microsoft.com/office/officeart/2005/8/layout/cycle2"/>
    <dgm:cxn modelId="{54FE72B1-A891-824F-99F5-AE4A8B115B9E}" type="presOf" srcId="{94A7B9DE-A851-8840-B939-59EB4F2608B8}" destId="{A9E12292-8C10-1248-BABD-9BAAFF89AFAD}" srcOrd="0" destOrd="0" presId="urn:microsoft.com/office/officeart/2005/8/layout/cycle2"/>
    <dgm:cxn modelId="{700DBBB4-B532-CF4D-AEFD-5F3474C79A84}" type="presOf" srcId="{350797FA-CF39-0742-AA76-B4B31E23BF47}" destId="{8C651DE0-9BF9-0542-A5E1-56ED87485493}" srcOrd="0" destOrd="0" presId="urn:microsoft.com/office/officeart/2005/8/layout/cycle2"/>
    <dgm:cxn modelId="{49A239CC-9F2C-D44C-AFA2-60BBBF25612C}" type="presOf" srcId="{8B1E0C38-F04B-3C49-ACC3-26A970C3DC74}" destId="{D66C737C-EB2F-424B-9F03-DE0BA07AEE6F}" srcOrd="0" destOrd="0" presId="urn:microsoft.com/office/officeart/2005/8/layout/cycle2"/>
    <dgm:cxn modelId="{0EC1B6C9-1A50-A941-B92E-F0F8CC6F378A}" type="presOf" srcId="{5E2AD1B2-C0A4-0D45-8B4D-E33A2104C744}" destId="{21A90F13-A734-C942-966C-C41A3E50C34E}" srcOrd="0" destOrd="0" presId="urn:microsoft.com/office/officeart/2005/8/layout/cycle2"/>
    <dgm:cxn modelId="{854D9B2F-8BE3-9441-8FD1-E48468479151}" srcId="{D0EB40F0-840C-834B-BB59-03D64E871459}" destId="{41D53AFD-3E0E-EE40-A2C7-C77283C8557E}" srcOrd="2" destOrd="0" parTransId="{7830D186-F457-C241-8B6F-F7B3C9A95C68}" sibTransId="{5E2AD1B2-C0A4-0D45-8B4D-E33A2104C744}"/>
    <dgm:cxn modelId="{C29DCDA6-0A41-BB41-AFE1-EB95B6E9C1AC}" type="presOf" srcId="{94A7B9DE-A851-8840-B939-59EB4F2608B8}" destId="{561DE3CF-D0B4-0A46-ACF9-DB518D061D8A}" srcOrd="1" destOrd="0" presId="urn:microsoft.com/office/officeart/2005/8/layout/cycle2"/>
    <dgm:cxn modelId="{297D5555-F73A-7247-ABBE-ABD73F375823}" type="presOf" srcId="{C6495512-7448-284A-B31B-29076BF72D08}" destId="{D1165FB4-B467-B140-8612-A8DF55846D4C}" srcOrd="0" destOrd="0" presId="urn:microsoft.com/office/officeart/2005/8/layout/cycle2"/>
    <dgm:cxn modelId="{4B234414-6395-5A48-8DEB-08027EE19C8F}" srcId="{D0EB40F0-840C-834B-BB59-03D64E871459}" destId="{C6495512-7448-284A-B31B-29076BF72D08}" srcOrd="1" destOrd="0" parTransId="{A7848089-2FB6-894B-AC15-2B356B14F119}" sibTransId="{E60E4784-F233-7540-811D-80E4D9CB437E}"/>
    <dgm:cxn modelId="{C20A27D2-5006-284C-BA2E-F249B68517A0}" srcId="{D0EB40F0-840C-834B-BB59-03D64E871459}" destId="{350797FA-CF39-0742-AA76-B4B31E23BF47}" srcOrd="4" destOrd="0" parTransId="{09824D5E-DE0B-8D4E-A342-170529761B1D}" sibTransId="{94A7B9DE-A851-8840-B939-59EB4F2608B8}"/>
    <dgm:cxn modelId="{43A5B2C4-75F9-534C-875D-EDC45018B531}" type="presOf" srcId="{E60E4784-F233-7540-811D-80E4D9CB437E}" destId="{64C1347E-1E98-194D-874D-D99872CD1D61}" srcOrd="1" destOrd="0" presId="urn:microsoft.com/office/officeart/2005/8/layout/cycle2"/>
    <dgm:cxn modelId="{26B533FD-58A1-5C4E-AC70-C60D6A5DB2FA}" type="presOf" srcId="{0ABBCC10-C2F2-B74E-B32A-BDC07E597512}" destId="{D8FC0085-DC12-4648-ABD2-D9D13055486F}" srcOrd="0" destOrd="0" presId="urn:microsoft.com/office/officeart/2005/8/layout/cycle2"/>
    <dgm:cxn modelId="{62814D5E-7995-444C-B61E-24B2A4B9A6E7}" type="presOf" srcId="{C745EAB9-D069-FC4D-9514-3D6FB5A72AE9}" destId="{970C61A8-B521-4446-9AD0-82469EFE74BF}" srcOrd="0" destOrd="0" presId="urn:microsoft.com/office/officeart/2005/8/layout/cycle2"/>
    <dgm:cxn modelId="{6132AAE9-B768-034E-92FE-29263BB2B548}" type="presOf" srcId="{AD2E3596-18C7-5842-87A4-29BC3D315798}" destId="{61E0B8BF-7463-AF49-9A3A-596E500B5304}" srcOrd="1" destOrd="0" presId="urn:microsoft.com/office/officeart/2005/8/layout/cycle2"/>
    <dgm:cxn modelId="{4A8A16AA-141D-B540-8707-8289688C1239}" type="presOf" srcId="{AD2E3596-18C7-5842-87A4-29BC3D315798}" destId="{435D939C-28D7-1247-948F-70F0B8D4DAF7}" srcOrd="0" destOrd="0" presId="urn:microsoft.com/office/officeart/2005/8/layout/cycle2"/>
    <dgm:cxn modelId="{FDC1B4F9-7549-5747-A483-6F64CBD902F2}" type="presParOf" srcId="{A7BACC62-C68E-AF4C-9EA8-5A6C6AAE5015}" destId="{D66C737C-EB2F-424B-9F03-DE0BA07AEE6F}" srcOrd="0" destOrd="0" presId="urn:microsoft.com/office/officeart/2005/8/layout/cycle2"/>
    <dgm:cxn modelId="{1D0211F4-A4E3-4741-AD9D-240F571B20C2}" type="presParOf" srcId="{A7BACC62-C68E-AF4C-9EA8-5A6C6AAE5015}" destId="{435D939C-28D7-1247-948F-70F0B8D4DAF7}" srcOrd="1" destOrd="0" presId="urn:microsoft.com/office/officeart/2005/8/layout/cycle2"/>
    <dgm:cxn modelId="{2BA4649D-D8DD-2B4E-9453-E3B0B47F9837}" type="presParOf" srcId="{435D939C-28D7-1247-948F-70F0B8D4DAF7}" destId="{61E0B8BF-7463-AF49-9A3A-596E500B5304}" srcOrd="0" destOrd="0" presId="urn:microsoft.com/office/officeart/2005/8/layout/cycle2"/>
    <dgm:cxn modelId="{96FEAC06-0175-C545-B375-CC1621F624C5}" type="presParOf" srcId="{A7BACC62-C68E-AF4C-9EA8-5A6C6AAE5015}" destId="{D1165FB4-B467-B140-8612-A8DF55846D4C}" srcOrd="2" destOrd="0" presId="urn:microsoft.com/office/officeart/2005/8/layout/cycle2"/>
    <dgm:cxn modelId="{70D4E1D1-78BB-6A4E-BCB6-0E5C702D7C17}" type="presParOf" srcId="{A7BACC62-C68E-AF4C-9EA8-5A6C6AAE5015}" destId="{8D8BA00B-EB56-A24A-A96F-E3FFD4044BC9}" srcOrd="3" destOrd="0" presId="urn:microsoft.com/office/officeart/2005/8/layout/cycle2"/>
    <dgm:cxn modelId="{22B83433-A689-7345-A404-E247AC84F4F1}" type="presParOf" srcId="{8D8BA00B-EB56-A24A-A96F-E3FFD4044BC9}" destId="{64C1347E-1E98-194D-874D-D99872CD1D61}" srcOrd="0" destOrd="0" presId="urn:microsoft.com/office/officeart/2005/8/layout/cycle2"/>
    <dgm:cxn modelId="{CE39083F-7313-9048-8CED-A77D306988DE}" type="presParOf" srcId="{A7BACC62-C68E-AF4C-9EA8-5A6C6AAE5015}" destId="{F577617E-CB1D-554E-9721-A5E361507E0C}" srcOrd="4" destOrd="0" presId="urn:microsoft.com/office/officeart/2005/8/layout/cycle2"/>
    <dgm:cxn modelId="{F1BC66D3-54C7-9549-86F5-740059406116}" type="presParOf" srcId="{A7BACC62-C68E-AF4C-9EA8-5A6C6AAE5015}" destId="{21A90F13-A734-C942-966C-C41A3E50C34E}" srcOrd="5" destOrd="0" presId="urn:microsoft.com/office/officeart/2005/8/layout/cycle2"/>
    <dgm:cxn modelId="{2EFB7766-8DD0-AB4A-B150-674BE23D0147}" type="presParOf" srcId="{21A90F13-A734-C942-966C-C41A3E50C34E}" destId="{29272635-A8A3-5C43-B271-B2519B5CA3F5}" srcOrd="0" destOrd="0" presId="urn:microsoft.com/office/officeart/2005/8/layout/cycle2"/>
    <dgm:cxn modelId="{A15DED8A-ADB4-4643-B015-83E7AD6DFE4A}" type="presParOf" srcId="{A7BACC62-C68E-AF4C-9EA8-5A6C6AAE5015}" destId="{D8FC0085-DC12-4648-ABD2-D9D13055486F}" srcOrd="6" destOrd="0" presId="urn:microsoft.com/office/officeart/2005/8/layout/cycle2"/>
    <dgm:cxn modelId="{5B5F9A55-A5F7-6043-B2E4-163CE0D895DF}" type="presParOf" srcId="{A7BACC62-C68E-AF4C-9EA8-5A6C6AAE5015}" destId="{970C61A8-B521-4446-9AD0-82469EFE74BF}" srcOrd="7" destOrd="0" presId="urn:microsoft.com/office/officeart/2005/8/layout/cycle2"/>
    <dgm:cxn modelId="{D0F90F1C-1388-584A-B49D-7C21D5B0B811}" type="presParOf" srcId="{970C61A8-B521-4446-9AD0-82469EFE74BF}" destId="{C07BFCEE-B737-F14B-A7DC-522FC3EC647D}" srcOrd="0" destOrd="0" presId="urn:microsoft.com/office/officeart/2005/8/layout/cycle2"/>
    <dgm:cxn modelId="{4F462FC4-D73B-6C42-823A-2BABEDEEE801}" type="presParOf" srcId="{A7BACC62-C68E-AF4C-9EA8-5A6C6AAE5015}" destId="{8C651DE0-9BF9-0542-A5E1-56ED87485493}" srcOrd="8" destOrd="0" presId="urn:microsoft.com/office/officeart/2005/8/layout/cycle2"/>
    <dgm:cxn modelId="{0D40EF1C-2EDB-7A49-8D30-127A2EAB19A9}" type="presParOf" srcId="{A7BACC62-C68E-AF4C-9EA8-5A6C6AAE5015}" destId="{A9E12292-8C10-1248-BABD-9BAAFF89AFAD}" srcOrd="9" destOrd="0" presId="urn:microsoft.com/office/officeart/2005/8/layout/cycle2"/>
    <dgm:cxn modelId="{C2050B70-888C-B94B-942D-C7589BE21AAB}" type="presParOf" srcId="{A9E12292-8C10-1248-BABD-9BAAFF89AFAD}" destId="{561DE3CF-D0B4-0A46-ACF9-DB518D061D8A}"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7D8566-83B6-704A-B050-89BF729A36AB}" type="datetimeFigureOut">
              <a:rPr lang="en-US" smtClean="0"/>
              <a:pPr/>
              <a:t>11/27/2017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DBAF61-73B4-7344-8158-1BE48DF065E0}" type="slidenum">
              <a:rPr lang="en-US" smtClean="0"/>
              <a:pPr/>
              <a:t>‹#›</a:t>
            </a:fld>
            <a:endParaRPr lang="en-US"/>
          </a:p>
        </p:txBody>
      </p:sp>
    </p:spTree>
    <p:extLst>
      <p:ext uri="{BB962C8B-B14F-4D97-AF65-F5344CB8AC3E}">
        <p14:creationId xmlns:p14="http://schemas.microsoft.com/office/powerpoint/2010/main" xmlns="" val="23929832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eb.gc.cuny.edu/urbaneduc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gc.cuny.edu/" TargetMode="External"/><Relationship Id="rId4" Type="http://schemas.openxmlformats.org/officeDocument/2006/relationships/hyperlink" Target="http://web.gc.cuny.edu/hispani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=yOAmYSW3WyU</a:t>
            </a:r>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1</a:t>
            </a:fld>
            <a:endParaRPr lang="en-US"/>
          </a:p>
        </p:txBody>
      </p:sp>
    </p:spTree>
    <p:extLst>
      <p:ext uri="{BB962C8B-B14F-4D97-AF65-F5344CB8AC3E}">
        <p14:creationId xmlns:p14="http://schemas.microsoft.com/office/powerpoint/2010/main" xmlns="" val="166664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http://www.spreadthesign.com/us/12529/water-eau-american-english-french</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F3E2E-45F8-074F-B8D9-C8F3A325AD79}" type="slidenum">
              <a:rPr lang="en-US" sz="1200">
                <a:latin typeface="Calibri" charset="0"/>
              </a:rPr>
              <a:pPr eaLnBrk="1" hangingPunct="1"/>
              <a:t>16</a:t>
            </a:fld>
            <a:endParaRPr lang="en-US" sz="1200">
              <a:latin typeface="Calibri" charset="0"/>
            </a:endParaRPr>
          </a:p>
        </p:txBody>
      </p:sp>
    </p:spTree>
    <p:extLst>
      <p:ext uri="{BB962C8B-B14F-4D97-AF65-F5344CB8AC3E}">
        <p14:creationId xmlns:p14="http://schemas.microsoft.com/office/powerpoint/2010/main" xmlns="" val="72886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F3E2E-45F8-074F-B8D9-C8F3A325AD79}" type="slidenum">
              <a:rPr lang="en-US" sz="1200">
                <a:latin typeface="Calibri" charset="0"/>
              </a:rPr>
              <a:pPr eaLnBrk="1" hangingPunct="1"/>
              <a:t>17</a:t>
            </a:fld>
            <a:endParaRPr lang="en-US" sz="1200">
              <a:latin typeface="Calibri" charset="0"/>
            </a:endParaRPr>
          </a:p>
        </p:txBody>
      </p:sp>
    </p:spTree>
    <p:extLst>
      <p:ext uri="{BB962C8B-B14F-4D97-AF65-F5344CB8AC3E}">
        <p14:creationId xmlns:p14="http://schemas.microsoft.com/office/powerpoint/2010/main" xmlns="" val="119895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Seremeth, M. A. (2016). </a:t>
            </a:r>
            <a:r>
              <a:rPr lang="en-US" i="1" dirty="0" smtClean="0"/>
              <a:t>A study of teacher efficacy in secondary American Sign Language-English teaching </a:t>
            </a:r>
          </a:p>
          <a:p>
            <a:endParaRPr lang="en-US" dirty="0" smtClean="0">
              <a:solidFill>
                <a:srgbClr val="FFFFFF"/>
              </a:solidFill>
            </a:endParaRPr>
          </a:p>
          <a:p>
            <a:r>
              <a:rPr lang="en-US" sz="1200" kern="1200" dirty="0" smtClean="0">
                <a:solidFill>
                  <a:schemeClr val="tx1"/>
                </a:solidFill>
                <a:effectLst/>
                <a:latin typeface="+mn-lt"/>
                <a:ea typeface="+mn-ea"/>
                <a:cs typeface="+mn-cs"/>
              </a:rPr>
              <a:t>Self-Efficacy theory was a tenet of the Social Cognitive theory and the differences between “the source of judgments of efficacy and the level of the phenomenon being assessed” depends on how individuals judge their capabilities in a particular situation (Bandura, 2006, p.165).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“People judge their capacity for challenging activities more in terms of their perceptions of the knowledge, skills, and strategies they have at their command than solely in terms of how much they will exert themselves. Performances that call for ingenuity, resourcefulness, and adaptability depend more on adroit use of skills and specialized knowledge than on effort.” (Bandura, 1986, p.371)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Self- Efficacy</a:t>
            </a:r>
            <a:r>
              <a:rPr lang="en-US" sz="1200" kern="1200" dirty="0" smtClean="0">
                <a:solidFill>
                  <a:schemeClr val="tx1"/>
                </a:solidFill>
                <a:effectLst/>
                <a:latin typeface="+mn-lt"/>
                <a:ea typeface="+mn-ea"/>
                <a:cs typeface="+mn-cs"/>
              </a:rPr>
              <a:t>: Self-efficacy is defined as expectations based on three dimensions of magnitude, generality, and strength impacting performance through accomplishments, vicarious experiences, verbal persuasion, and emotional arousal (Bandura, 1977).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Teacher-Efficacy</a:t>
            </a:r>
            <a:r>
              <a:rPr lang="en-US" sz="1200" kern="1200" dirty="0" smtClean="0">
                <a:solidFill>
                  <a:schemeClr val="tx1"/>
                </a:solidFill>
                <a:effectLst/>
                <a:latin typeface="+mn-lt"/>
                <a:ea typeface="+mn-ea"/>
                <a:cs typeface="+mn-cs"/>
              </a:rPr>
              <a:t>:  Teachers’ beliefs are based on their judgment toward their capabilities to engage students’ learning (</a:t>
            </a:r>
            <a:r>
              <a:rPr lang="en-US" sz="1200" kern="1200" dirty="0" err="1" smtClean="0">
                <a:solidFill>
                  <a:schemeClr val="tx1"/>
                </a:solidFill>
                <a:effectLst/>
                <a:latin typeface="+mn-lt"/>
                <a:ea typeface="+mn-ea"/>
                <a:cs typeface="+mn-cs"/>
              </a:rPr>
              <a:t>Tschannen</a:t>
            </a:r>
            <a:r>
              <a:rPr lang="en-US" sz="1200" kern="1200" dirty="0" smtClean="0">
                <a:solidFill>
                  <a:schemeClr val="tx1"/>
                </a:solidFill>
                <a:effectLst/>
                <a:latin typeface="+mn-lt"/>
                <a:ea typeface="+mn-ea"/>
                <a:cs typeface="+mn-cs"/>
              </a:rPr>
              <a:t>-Moran &amp; Hoy, 2007).</a:t>
            </a:r>
          </a:p>
          <a:p>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18</a:t>
            </a:fld>
            <a:endParaRPr lang="en-US"/>
          </a:p>
        </p:txBody>
      </p:sp>
    </p:spTree>
    <p:extLst>
      <p:ext uri="{BB962C8B-B14F-4D97-AF65-F5344CB8AC3E}">
        <p14:creationId xmlns:p14="http://schemas.microsoft.com/office/powerpoint/2010/main" xmlns="" val="194467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teacher can fill</a:t>
            </a:r>
            <a:r>
              <a:rPr lang="en-US" baseline="0" dirty="0" smtClean="0"/>
              <a:t> out this self-reflection Bilingual ASL-English Teacher Efficacy Wheel periodically to assess what she or he needs to work on or evaluate how she or he is doing.    Contact Dr. Seremeth at </a:t>
            </a:r>
            <a:r>
              <a:rPr lang="en-US" baseline="0" dirty="0" err="1" smtClean="0"/>
              <a:t>mseremeth@gmail.com</a:t>
            </a:r>
            <a:r>
              <a:rPr lang="en-US" baseline="0" dirty="0" smtClean="0"/>
              <a:t> for life coaching in regards to teacher coaching.  She is a certified life coach.</a:t>
            </a:r>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29</a:t>
            </a:fld>
            <a:endParaRPr lang="en-US"/>
          </a:p>
        </p:txBody>
      </p:sp>
    </p:spTree>
    <p:extLst>
      <p:ext uri="{BB962C8B-B14F-4D97-AF65-F5344CB8AC3E}">
        <p14:creationId xmlns:p14="http://schemas.microsoft.com/office/powerpoint/2010/main" xmlns="" val="6982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resources.css.edu</a:t>
            </a:r>
            <a:r>
              <a:rPr lang="en-US" dirty="0" smtClean="0"/>
              <a:t>/</a:t>
            </a:r>
            <a:r>
              <a:rPr lang="en-US" dirty="0" err="1" smtClean="0"/>
              <a:t>diversityservices</a:t>
            </a:r>
            <a:r>
              <a:rPr lang="en-US" dirty="0" smtClean="0"/>
              <a:t>/docs/</a:t>
            </a:r>
            <a:r>
              <a:rPr lang="en-US" dirty="0" err="1" smtClean="0"/>
              <a:t>levelsofintegrationofmulticulturalcontent.pdf</a:t>
            </a:r>
            <a:endParaRPr lang="en-US" dirty="0" smtClean="0"/>
          </a:p>
          <a:p>
            <a:r>
              <a:rPr lang="en-US" dirty="0" smtClean="0"/>
              <a:t>https://</a:t>
            </a:r>
            <a:r>
              <a:rPr lang="en-US" dirty="0" err="1" smtClean="0"/>
              <a:t>faculty.washington.edu</a:t>
            </a:r>
            <a:r>
              <a:rPr lang="en-US" dirty="0" smtClean="0"/>
              <a:t>/</a:t>
            </a:r>
            <a:r>
              <a:rPr lang="en-US" dirty="0" err="1" smtClean="0"/>
              <a:t>jbanks</a:t>
            </a:r>
            <a:r>
              <a:rPr lang="en-US" dirty="0" smtClean="0"/>
              <a:t>/</a:t>
            </a:r>
          </a:p>
          <a:p>
            <a:r>
              <a:rPr lang="en-US" dirty="0" smtClean="0"/>
              <a:t>Multicultural education theorists are increasingly interested in how the interaction of race, class, and gender influences education (Banks, 1989a; Grant &amp; </a:t>
            </a:r>
            <a:r>
              <a:rPr lang="en-US" dirty="0" err="1" smtClean="0"/>
              <a:t>Sleeter</a:t>
            </a:r>
            <a:r>
              <a:rPr lang="en-US" dirty="0" smtClean="0"/>
              <a:t>, 1986; </a:t>
            </a:r>
            <a:r>
              <a:rPr lang="en-US" dirty="0" err="1" smtClean="0"/>
              <a:t>Sleeter</a:t>
            </a:r>
            <a:r>
              <a:rPr lang="en-US" dirty="0" smtClean="0"/>
              <a:t>, 1991).</a:t>
            </a:r>
          </a:p>
        </p:txBody>
      </p:sp>
      <p:sp>
        <p:nvSpPr>
          <p:cNvPr id="4" name="Slide Number Placeholder 3"/>
          <p:cNvSpPr>
            <a:spLocks noGrp="1"/>
          </p:cNvSpPr>
          <p:nvPr>
            <p:ph type="sldNum" sz="quarter" idx="10"/>
          </p:nvPr>
        </p:nvSpPr>
        <p:spPr/>
        <p:txBody>
          <a:bodyPr/>
          <a:lstStyle/>
          <a:p>
            <a:fld id="{FFDBAF61-73B4-7344-8158-1BE48DF065E0}" type="slidenum">
              <a:rPr lang="en-US" smtClean="0"/>
              <a:pPr/>
              <a:t>31</a:t>
            </a:fld>
            <a:endParaRPr lang="en-US"/>
          </a:p>
        </p:txBody>
      </p:sp>
    </p:spTree>
    <p:extLst>
      <p:ext uri="{BB962C8B-B14F-4D97-AF65-F5344CB8AC3E}">
        <p14:creationId xmlns:p14="http://schemas.microsoft.com/office/powerpoint/2010/main" xmlns="" val="3100503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Delpit</a:t>
            </a:r>
            <a:r>
              <a:rPr lang="en-US" sz="1200" kern="1200" dirty="0" smtClean="0">
                <a:solidFill>
                  <a:schemeClr val="tx1"/>
                </a:solidFill>
                <a:effectLst/>
                <a:latin typeface="+mn-lt"/>
                <a:ea typeface="+mn-ea"/>
                <a:cs typeface="+mn-cs"/>
              </a:rPr>
              <a:t>, L. D. (1995). Other people's children: cultural conflict in the classroom. New York: New Press.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“To summarize, I suggest that students must be taught the codes needed to participate fully in the mainstream of American life, not by being forced to attend to hollow, inane, decontextualized subskills, but rather within the context of meaningful communicative endeavors; that they must be allowed the resource of the teacher’s expert knowledge, while being helped to acknowledge their own “expertness” as well; and that even while students are assisted in learning the culture of power, they must also be helped to learn about the arbitrariness of those codes and about the power relationships they represent.” (</a:t>
            </a:r>
            <a:r>
              <a:rPr lang="en-US" sz="1200" dirty="0" err="1" smtClean="0">
                <a:solidFill>
                  <a:schemeClr val="bg1"/>
                </a:solidFill>
              </a:rPr>
              <a:t>Delpit</a:t>
            </a:r>
            <a:r>
              <a:rPr lang="en-US" sz="1200" dirty="0" smtClean="0">
                <a:solidFill>
                  <a:schemeClr val="bg1"/>
                </a:solidFill>
              </a:rPr>
              <a:t>, 1995, p. 45)</a:t>
            </a:r>
          </a:p>
          <a:p>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32</a:t>
            </a:fld>
            <a:endParaRPr lang="en-US"/>
          </a:p>
        </p:txBody>
      </p:sp>
    </p:spTree>
    <p:extLst>
      <p:ext uri="{BB962C8B-B14F-4D97-AF65-F5344CB8AC3E}">
        <p14:creationId xmlns:p14="http://schemas.microsoft.com/office/powerpoint/2010/main" xmlns="" val="1659096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Delpit</a:t>
            </a:r>
            <a:r>
              <a:rPr lang="en-US" sz="1200" kern="1200" dirty="0" smtClean="0">
                <a:solidFill>
                  <a:schemeClr val="tx1"/>
                </a:solidFill>
                <a:effectLst/>
                <a:latin typeface="+mn-lt"/>
                <a:ea typeface="+mn-ea"/>
                <a:cs typeface="+mn-cs"/>
              </a:rPr>
              <a:t>, L. D. (1995). Other people's children: cultural conflict in the classroom. New York: New Press.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“To summarize, I suggest that students must be taught the codes needed to participate fully in the mainstream of American life, not by being forced to attend to hollow, inane, decontextualized subskills, but rather within the context of meaningful communicative endeavors; that they must be allowed the resource of the teacher’s expert knowledge, while being helped to acknowledge their own “expertness” as well; and that even while students are assisted in learning the culture of power, they must also be helped to learn about the arbitrariness of those codes and about the power relationships they represent.” (</a:t>
            </a:r>
            <a:r>
              <a:rPr lang="en-US" sz="1200" dirty="0" err="1" smtClean="0">
                <a:solidFill>
                  <a:schemeClr val="bg1"/>
                </a:solidFill>
              </a:rPr>
              <a:t>Delpit</a:t>
            </a:r>
            <a:r>
              <a:rPr lang="en-US" sz="1200" dirty="0" smtClean="0">
                <a:solidFill>
                  <a:schemeClr val="bg1"/>
                </a:solidFill>
              </a:rPr>
              <a:t>, 1995, p. </a:t>
            </a:r>
            <a:r>
              <a:rPr lang="en-US" sz="1200" smtClean="0">
                <a:solidFill>
                  <a:schemeClr val="bg1"/>
                </a:solidFill>
              </a:rPr>
              <a:t>45)</a:t>
            </a:r>
          </a:p>
          <a:p>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33</a:t>
            </a:fld>
            <a:endParaRPr lang="en-US"/>
          </a:p>
        </p:txBody>
      </p:sp>
    </p:spTree>
    <p:extLst>
      <p:ext uri="{BB962C8B-B14F-4D97-AF65-F5344CB8AC3E}">
        <p14:creationId xmlns:p14="http://schemas.microsoft.com/office/powerpoint/2010/main" xmlns="" val="1990760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Discourse ( Registers</a:t>
            </a:r>
            <a:r>
              <a:rPr lang="en-US" baseline="0" dirty="0" smtClean="0"/>
              <a:t>, order of information, purpose)</a:t>
            </a:r>
          </a:p>
          <a:p>
            <a:endParaRPr lang="en-US" dirty="0" smtClean="0"/>
          </a:p>
          <a:p>
            <a:endParaRPr lang="en-US" dirty="0" smtClean="0"/>
          </a:p>
          <a:p>
            <a:r>
              <a:rPr lang="en-US" dirty="0" smtClean="0"/>
              <a:t>https://</a:t>
            </a:r>
            <a:r>
              <a:rPr lang="en-US" dirty="0" err="1" smtClean="0"/>
              <a:t>watermark.silverchair.com</a:t>
            </a:r>
            <a:r>
              <a:rPr lang="en-US" dirty="0" smtClean="0"/>
              <a:t>/3-4-320.pdf?token=AQECAHi208BE49Ooan9kkhW_Ercy7Dm3ZL_9Cf3qfKAc485ysgAAAbYwggGyBgkqhkiG9w0BBwagggGjMIIBnwIBADCCAZgGCSqGSIb3DQEHATAeBglghkgBZQMEAS4wEQQMOUAfpl0hEfO2S7RpAgEQgIIBaSZdAHY50fUPVe0_jYVpQRcUjFwEVzWxowGeIrmTEM7t9m8S4nfiQgVGUM2c6RWsgUUKV0I3wfVxNird2XE1_YgdovwtULArn6SZNtTJMiLg4aNK-WbRebU48WwzZ1nYLG1vwihggkaFilHQHvT_S2Eg72hYiCnphmbBcbt-GtMDkgQR42qNz2Q0zuAV8LSHk799ZmIgApcmNKDu3K_xwjRmuvPzHljR4YXzujmxuvKQrCUh8wqkbAs2Qcc5uh4TklbZRBrfMthva3w_E2Wgqce-v5EK-qCKEYlMs200YyCAenKZCcVa8PW0dxeHZDYH2zNd3jLwrrwrZb47njsXiuNf-phiK37m0LUatlu6rBpMkhS5_IHqPeFI36VbHh75L7TqORl6l4KQyQMKWcKbJm81vYk4i1uy6nbVCs1_HWE2rnffBPYfSs8j42BzHi9W9PiANW2YHQ6ffhzHQYGF533yWLi1EFjjlXQ</a:t>
            </a:r>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34</a:t>
            </a:fld>
            <a:endParaRPr lang="en-US"/>
          </a:p>
        </p:txBody>
      </p:sp>
    </p:spTree>
    <p:extLst>
      <p:ext uri="{BB962C8B-B14F-4D97-AF65-F5344CB8AC3E}">
        <p14:creationId xmlns:p14="http://schemas.microsoft.com/office/powerpoint/2010/main" xmlns="" val="680682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36</a:t>
            </a:fld>
            <a:endParaRPr lang="en-US"/>
          </a:p>
        </p:txBody>
      </p:sp>
    </p:spTree>
    <p:extLst>
      <p:ext uri="{BB962C8B-B14F-4D97-AF65-F5344CB8AC3E}">
        <p14:creationId xmlns:p14="http://schemas.microsoft.com/office/powerpoint/2010/main" xmlns="" val="145123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FF"/>
                </a:solidFill>
                <a:latin typeface="Arial"/>
                <a:cs typeface="Arial"/>
              </a:rPr>
              <a:t> This presentation is based on 9 years of teaching ASL Literature Production. </a:t>
            </a:r>
          </a:p>
          <a:p>
            <a:r>
              <a:rPr lang="en-US" dirty="0" smtClean="0">
                <a:solidFill>
                  <a:srgbClr val="FFFFFF"/>
                </a:solidFill>
                <a:latin typeface="Arial"/>
                <a:cs typeface="Arial"/>
              </a:rPr>
              <a:t>The content of the presentation focuses on how this course provides students opportunities: </a:t>
            </a:r>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3</a:t>
            </a:fld>
            <a:endParaRPr lang="en-US"/>
          </a:p>
        </p:txBody>
      </p:sp>
    </p:spTree>
    <p:extLst>
      <p:ext uri="{BB962C8B-B14F-4D97-AF65-F5344CB8AC3E}">
        <p14:creationId xmlns:p14="http://schemas.microsoft.com/office/powerpoint/2010/main" xmlns="" val="10749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4</a:t>
            </a:fld>
            <a:endParaRPr lang="en-US"/>
          </a:p>
        </p:txBody>
      </p:sp>
    </p:spTree>
    <p:extLst>
      <p:ext uri="{BB962C8B-B14F-4D97-AF65-F5344CB8AC3E}">
        <p14:creationId xmlns:p14="http://schemas.microsoft.com/office/powerpoint/2010/main" xmlns="" val="303657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=yOAmYSW3WyU</a:t>
            </a:r>
          </a:p>
          <a:p>
            <a:r>
              <a:rPr lang="en-US" dirty="0" smtClean="0"/>
              <a:t>http://</a:t>
            </a:r>
            <a:r>
              <a:rPr lang="en-US" dirty="0" err="1" smtClean="0"/>
              <a:t>aslchoice.com</a:t>
            </a:r>
            <a:r>
              <a:rPr lang="en-US" dirty="0" smtClean="0"/>
              <a:t>/language-assessment/#techniques</a:t>
            </a:r>
          </a:p>
          <a:p>
            <a:endParaRPr lang="en-US" dirty="0" smtClean="0"/>
          </a:p>
          <a:p>
            <a:r>
              <a:rPr lang="en-US" dirty="0" smtClean="0"/>
              <a:t>http://</a:t>
            </a:r>
            <a:r>
              <a:rPr lang="en-US" dirty="0" err="1" smtClean="0"/>
              <a:t>aslchoice.com</a:t>
            </a:r>
            <a:r>
              <a:rPr lang="en-US" dirty="0" smtClean="0"/>
              <a:t>/</a:t>
            </a:r>
            <a:r>
              <a:rPr lang="en-US" dirty="0" err="1" smtClean="0"/>
              <a:t>reep</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5</a:t>
            </a:fld>
            <a:endParaRPr lang="en-US"/>
          </a:p>
        </p:txBody>
      </p:sp>
    </p:spTree>
    <p:extLst>
      <p:ext uri="{BB962C8B-B14F-4D97-AF65-F5344CB8AC3E}">
        <p14:creationId xmlns:p14="http://schemas.microsoft.com/office/powerpoint/2010/main" xmlns="" val="303657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García</a:t>
            </a:r>
            <a:r>
              <a:rPr lang="en-US" sz="1200" kern="1200" dirty="0" smtClean="0">
                <a:solidFill>
                  <a:schemeClr val="tx1"/>
                </a:solidFill>
                <a:effectLst/>
                <a:latin typeface="+mn-lt"/>
                <a:ea typeface="+mn-ea"/>
                <a:cs typeface="+mn-cs"/>
              </a:rPr>
              <a:t>, O., &amp; Wei, L. (2014). </a:t>
            </a:r>
            <a:r>
              <a:rPr lang="en-US" sz="1200" i="1" kern="1200" dirty="0" err="1" smtClean="0">
                <a:solidFill>
                  <a:schemeClr val="tx1"/>
                </a:solidFill>
                <a:effectLst/>
                <a:latin typeface="+mn-lt"/>
                <a:ea typeface="+mn-ea"/>
                <a:cs typeface="+mn-cs"/>
              </a:rPr>
              <a:t>Translanguaging</a:t>
            </a:r>
            <a:r>
              <a:rPr lang="en-US" sz="1200" i="1" kern="1200" dirty="0" smtClean="0">
                <a:solidFill>
                  <a:schemeClr val="tx1"/>
                </a:solidFill>
                <a:effectLst/>
                <a:latin typeface="+mn-lt"/>
                <a:ea typeface="+mn-ea"/>
                <a:cs typeface="+mn-cs"/>
              </a:rPr>
              <a:t>: language, bilingualism and education</a:t>
            </a:r>
            <a:r>
              <a:rPr lang="en-US" sz="1200" kern="1200" dirty="0" smtClean="0">
                <a:solidFill>
                  <a:schemeClr val="tx1"/>
                </a:solidFill>
                <a:effectLst/>
                <a:latin typeface="+mn-lt"/>
                <a:ea typeface="+mn-ea"/>
                <a:cs typeface="+mn-cs"/>
              </a:rPr>
              <a:t>. Basingstoke: Palgrave Macmillan.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Ofelia </a:t>
            </a:r>
            <a:r>
              <a:rPr lang="en-US" sz="1200" b="0" i="0" kern="1200" dirty="0" err="1" smtClean="0">
                <a:solidFill>
                  <a:schemeClr val="tx1"/>
                </a:solidFill>
                <a:effectLst/>
                <a:latin typeface="+mn-lt"/>
                <a:ea typeface="+mn-ea"/>
                <a:cs typeface="+mn-cs"/>
              </a:rPr>
              <a:t>García</a:t>
            </a:r>
            <a:r>
              <a:rPr lang="en-US" sz="1200" b="0" i="0" kern="1200" dirty="0" smtClean="0">
                <a:solidFill>
                  <a:schemeClr val="tx1"/>
                </a:solidFill>
                <a:effectLst/>
                <a:latin typeface="+mn-lt"/>
                <a:ea typeface="+mn-ea"/>
                <a:cs typeface="+mn-cs"/>
              </a:rPr>
              <a:t> is Professor in the Ph.D. programs of </a:t>
            </a:r>
            <a:r>
              <a:rPr lang="en-US" sz="1200" b="0" i="0" u="none" strike="noStrike" kern="1200" dirty="0" smtClean="0">
                <a:solidFill>
                  <a:schemeClr val="tx1"/>
                </a:solidFill>
                <a:effectLst/>
                <a:latin typeface="+mn-lt"/>
                <a:ea typeface="+mn-ea"/>
                <a:cs typeface="+mn-cs"/>
                <a:hlinkClick r:id="rId3"/>
              </a:rPr>
              <a:t>Urban Education</a:t>
            </a:r>
            <a:r>
              <a:rPr lang="en-US" sz="1200" b="0" i="0" kern="1200" dirty="0" smtClean="0">
                <a:solidFill>
                  <a:schemeClr val="tx1"/>
                </a:solidFill>
                <a:effectLst/>
                <a:latin typeface="+mn-lt"/>
                <a:ea typeface="+mn-ea"/>
                <a:cs typeface="+mn-cs"/>
              </a:rPr>
              <a:t> and of </a:t>
            </a:r>
            <a:r>
              <a:rPr lang="en-US" sz="1200" b="0" i="0" u="none" strike="noStrike" kern="1200" dirty="0" smtClean="0">
                <a:solidFill>
                  <a:schemeClr val="tx1"/>
                </a:solidFill>
                <a:effectLst/>
                <a:latin typeface="+mn-lt"/>
                <a:ea typeface="+mn-ea"/>
                <a:cs typeface="+mn-cs"/>
                <a:hlinkClick r:id="rId4"/>
              </a:rPr>
              <a:t>Hispanic and Luso-Brazilian Literatures and Languages</a:t>
            </a:r>
            <a:r>
              <a:rPr lang="en-US" sz="1200" b="0" i="0" kern="1200" dirty="0" smtClean="0">
                <a:solidFill>
                  <a:schemeClr val="tx1"/>
                </a:solidFill>
                <a:effectLst/>
                <a:latin typeface="+mn-lt"/>
                <a:ea typeface="+mn-ea"/>
                <a:cs typeface="+mn-cs"/>
              </a:rPr>
              <a:t> at the </a:t>
            </a:r>
            <a:r>
              <a:rPr lang="en-US" sz="1200" b="0" i="0" u="none" strike="noStrike" kern="1200" dirty="0" smtClean="0">
                <a:solidFill>
                  <a:schemeClr val="tx1"/>
                </a:solidFill>
                <a:effectLst/>
                <a:latin typeface="+mn-lt"/>
                <a:ea typeface="+mn-ea"/>
                <a:cs typeface="+mn-cs"/>
                <a:hlinkClick r:id="rId5"/>
              </a:rPr>
              <a:t>Graduate Center of the City University of New York</a:t>
            </a:r>
            <a:r>
              <a:rPr lang="en-US" sz="1200" b="0" i="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https://</a:t>
            </a:r>
            <a:r>
              <a:rPr lang="en-US" sz="1200" b="0" i="0" kern="1200" dirty="0" err="1" smtClean="0">
                <a:solidFill>
                  <a:schemeClr val="tx1"/>
                </a:solidFill>
                <a:effectLst/>
                <a:latin typeface="+mn-lt"/>
                <a:ea typeface="+mn-ea"/>
                <a:cs typeface="+mn-cs"/>
              </a:rPr>
              <a:t>ofeliagarcia.org</a:t>
            </a:r>
            <a:r>
              <a:rPr lang="en-US" sz="1200" b="0" i="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Li Wei is Professor of Applied Linguistics at the UCL Institute of Education, London. His research interests are in the broad field of bilingualism and multilingualism, including bilingual and multilingual first language acquisition, bilingual interaction, language maintenance and language shift in immigrant communities, family language policy, and bilingual and multilingual education.</a:t>
            </a:r>
            <a:br>
              <a:rPr lang="en-US" sz="1200" b="0" i="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www.birmingham.ac.uk</a:t>
            </a:r>
            <a:r>
              <a:rPr lang="en-US" sz="1200" kern="1200" dirty="0" smtClean="0">
                <a:solidFill>
                  <a:schemeClr val="tx1"/>
                </a:solidFill>
                <a:effectLst/>
                <a:latin typeface="+mn-lt"/>
                <a:ea typeface="+mn-ea"/>
                <a:cs typeface="+mn-cs"/>
              </a:rPr>
              <a:t>/generic/</a:t>
            </a:r>
            <a:r>
              <a:rPr lang="en-US" sz="1200" kern="1200" dirty="0" err="1" smtClean="0">
                <a:solidFill>
                  <a:schemeClr val="tx1"/>
                </a:solidFill>
                <a:effectLst/>
                <a:latin typeface="+mn-lt"/>
                <a:ea typeface="+mn-ea"/>
                <a:cs typeface="+mn-cs"/>
              </a:rPr>
              <a:t>tlang</a:t>
            </a:r>
            <a:r>
              <a:rPr lang="en-US" sz="1200" kern="1200" dirty="0" smtClean="0">
                <a:solidFill>
                  <a:schemeClr val="tx1"/>
                </a:solidFill>
                <a:effectLst/>
                <a:latin typeface="+mn-lt"/>
                <a:ea typeface="+mn-ea"/>
                <a:cs typeface="+mn-cs"/>
              </a:rPr>
              <a:t>/project-team/li-</a:t>
            </a:r>
            <a:r>
              <a:rPr lang="en-US" sz="1200" kern="1200" dirty="0" err="1" smtClean="0">
                <a:solidFill>
                  <a:schemeClr val="tx1"/>
                </a:solidFill>
                <a:effectLst/>
                <a:latin typeface="+mn-lt"/>
                <a:ea typeface="+mn-ea"/>
                <a:cs typeface="+mn-cs"/>
              </a:rPr>
              <a:t>wei.aspx</a:t>
            </a:r>
            <a:endParaRPr lang="en-US" sz="1200" kern="1200" dirty="0" smtClean="0">
              <a:solidFill>
                <a:schemeClr val="tx1"/>
              </a:solidFill>
              <a:effectLst/>
              <a:latin typeface="+mn-lt"/>
              <a:ea typeface="+mn-ea"/>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Li Wei is Professor of Applied Linguistics at the UCL Institute of Education, London. His research interests are in the broad field of bilingualism and multilingualism, including bilingual and multilingual first language acquisition, bilingual interaction, language maintenance and language shift in immigrant communities, family language policy, and bilingual and multilingual education.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6</a:t>
            </a:fld>
            <a:endParaRPr lang="en-US"/>
          </a:p>
        </p:txBody>
      </p:sp>
    </p:spTree>
    <p:extLst>
      <p:ext uri="{BB962C8B-B14F-4D97-AF65-F5344CB8AC3E}">
        <p14:creationId xmlns:p14="http://schemas.microsoft.com/office/powerpoint/2010/main" xmlns="" val="67775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DBAF61-73B4-7344-8158-1BE48DF065E0}" type="slidenum">
              <a:rPr lang="en-US" smtClean="0"/>
              <a:pPr/>
              <a:t>12</a:t>
            </a:fld>
            <a:endParaRPr lang="en-US"/>
          </a:p>
        </p:txBody>
      </p:sp>
    </p:spTree>
    <p:extLst>
      <p:ext uri="{BB962C8B-B14F-4D97-AF65-F5344CB8AC3E}">
        <p14:creationId xmlns:p14="http://schemas.microsoft.com/office/powerpoint/2010/main" xmlns="" val="1584911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http://www.spreadthesign.com/us/12529/water-eau-american-english-french</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F3E2E-45F8-074F-B8D9-C8F3A325AD79}"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http://www.spreadthesign.com/us/12529/water-eau-american-english-french</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F3E2E-45F8-074F-B8D9-C8F3A325AD79}" type="slidenum">
              <a:rPr lang="en-US" sz="1200">
                <a:latin typeface="Calibri" charset="0"/>
              </a:rPr>
              <a:pPr eaLnBrk="1" hangingPunct="1"/>
              <a:t>14</a:t>
            </a:fld>
            <a:endParaRPr lang="en-US" sz="1200">
              <a:latin typeface="Calibri" charset="0"/>
            </a:endParaRPr>
          </a:p>
        </p:txBody>
      </p:sp>
    </p:spTree>
    <p:extLst>
      <p:ext uri="{BB962C8B-B14F-4D97-AF65-F5344CB8AC3E}">
        <p14:creationId xmlns:p14="http://schemas.microsoft.com/office/powerpoint/2010/main" xmlns="" val="1954033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http://www.spreadthesign.com/us/12529/water-eau-american-english-french</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7F3E2E-45F8-074F-B8D9-C8F3A325AD79}" type="slidenum">
              <a:rPr lang="en-US" sz="1200">
                <a:latin typeface="Calibri" charset="0"/>
              </a:rPr>
              <a:pPr eaLnBrk="1" hangingPunct="1"/>
              <a:t>15</a:t>
            </a:fld>
            <a:endParaRPr lang="en-US" sz="1200">
              <a:latin typeface="Calibri" charset="0"/>
            </a:endParaRPr>
          </a:p>
        </p:txBody>
      </p:sp>
    </p:spTree>
    <p:extLst>
      <p:ext uri="{BB962C8B-B14F-4D97-AF65-F5344CB8AC3E}">
        <p14:creationId xmlns:p14="http://schemas.microsoft.com/office/powerpoint/2010/main" xmlns="" val="9057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393F1D8-8785-A941-BE2B-DE9F77C7AE43}" type="datetimeFigureOut">
              <a:rPr lang="en-US" smtClean="0"/>
              <a:pPr/>
              <a:t>11/27/2017</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9BF8D89D-AD0D-D947-AF4B-131AB1B2A1F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93F1D8-8785-A941-BE2B-DE9F77C7AE43}" type="datetimeFigureOut">
              <a:rPr lang="en-US" smtClean="0"/>
              <a:pPr/>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8D89D-AD0D-D947-AF4B-131AB1B2A1F7}"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393F1D8-8785-A941-BE2B-DE9F77C7AE43}" type="datetimeFigureOut">
              <a:rPr lang="en-US" smtClean="0"/>
              <a:pPr/>
              <a:t>11/27/2017</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BF8D89D-AD0D-D947-AF4B-131AB1B2A1F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393F1D8-8785-A941-BE2B-DE9F77C7AE43}" type="datetimeFigureOut">
              <a:rPr lang="en-US" smtClean="0"/>
              <a:pPr/>
              <a:t>11/27/2017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BF8D89D-AD0D-D947-AF4B-131AB1B2A1F7}"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393F1D8-8785-A941-BE2B-DE9F77C7AE43}" type="datetimeFigureOut">
              <a:rPr lang="en-US" smtClean="0"/>
              <a:pPr/>
              <a:t>11/27/2017</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9BF8D89D-AD0D-D947-AF4B-131AB1B2A1F7}"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B393F1D8-8785-A941-BE2B-DE9F77C7AE43}" type="datetimeFigureOut">
              <a:rPr lang="en-US" smtClean="0"/>
              <a:pPr/>
              <a:t>11/27/2017</a:t>
            </a:fld>
            <a:endParaRPr lang="en-US"/>
          </a:p>
        </p:txBody>
      </p:sp>
      <p:sp>
        <p:nvSpPr>
          <p:cNvPr id="10" name="Slide Number Placeholder 9"/>
          <p:cNvSpPr>
            <a:spLocks noGrp="1"/>
          </p:cNvSpPr>
          <p:nvPr>
            <p:ph type="sldNum" sz="quarter" idx="16"/>
          </p:nvPr>
        </p:nvSpPr>
        <p:spPr/>
        <p:txBody>
          <a:bodyPr rtlCol="0"/>
          <a:lstStyle/>
          <a:p>
            <a:fld id="{9BF8D89D-AD0D-D947-AF4B-131AB1B2A1F7}"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B393F1D8-8785-A941-BE2B-DE9F77C7AE43}" type="datetimeFigureOut">
              <a:rPr lang="en-US" smtClean="0"/>
              <a:pPr/>
              <a:t>11/27/2017</a:t>
            </a:fld>
            <a:endParaRPr lang="en-US"/>
          </a:p>
        </p:txBody>
      </p:sp>
      <p:sp>
        <p:nvSpPr>
          <p:cNvPr id="12" name="Slide Number Placeholder 11"/>
          <p:cNvSpPr>
            <a:spLocks noGrp="1"/>
          </p:cNvSpPr>
          <p:nvPr>
            <p:ph type="sldNum" sz="quarter" idx="16"/>
          </p:nvPr>
        </p:nvSpPr>
        <p:spPr/>
        <p:txBody>
          <a:bodyPr rtlCol="0"/>
          <a:lstStyle/>
          <a:p>
            <a:fld id="{9BF8D89D-AD0D-D947-AF4B-131AB1B2A1F7}"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393F1D8-8785-A941-BE2B-DE9F77C7AE43}" type="datetimeFigureOut">
              <a:rPr lang="en-US" smtClean="0"/>
              <a:pPr/>
              <a:t>11/27/2017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BF8D89D-AD0D-D947-AF4B-131AB1B2A1F7}"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F1D8-8785-A941-BE2B-DE9F77C7AE43}" type="datetimeFigureOut">
              <a:rPr lang="en-US" smtClean="0"/>
              <a:pPr/>
              <a:t>11/27/2017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9BF8D89D-AD0D-D947-AF4B-131AB1B2A1F7}"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393F1D8-8785-A941-BE2B-DE9F77C7AE43}" type="datetimeFigureOut">
              <a:rPr lang="en-US" smtClean="0"/>
              <a:pPr/>
              <a:t>11/27/2017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BF8D89D-AD0D-D947-AF4B-131AB1B2A1F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B393F1D8-8785-A941-BE2B-DE9F77C7AE43}" type="datetimeFigureOut">
              <a:rPr lang="en-US" smtClean="0"/>
              <a:pPr/>
              <a:t>11/27/2017</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BF8D89D-AD0D-D947-AF4B-131AB1B2A1F7}"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393F1D8-8785-A941-BE2B-DE9F77C7AE43}" type="datetimeFigureOut">
              <a:rPr lang="en-US" smtClean="0"/>
              <a:pPr/>
              <a:t>11/27/2017</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BF8D89D-AD0D-D947-AF4B-131AB1B2A1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mseremeth@gmail.com" TargetMode="External"/><Relationship Id="rId2" Type="http://schemas.openxmlformats.org/officeDocument/2006/relationships/hyperlink" Target="mailto:Mary.seremeth@gallaudet.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3301"/>
            <a:ext cx="9144000" cy="2881666"/>
          </a:xfrm>
        </p:spPr>
        <p:txBody>
          <a:bodyPr>
            <a:normAutofit/>
          </a:bodyPr>
          <a:lstStyle/>
          <a:p>
            <a:pPr algn="ctr"/>
            <a:r>
              <a:rPr lang="en-US" sz="4000" dirty="0" smtClean="0">
                <a:solidFill>
                  <a:srgbClr val="FFFFFF"/>
                </a:solidFill>
                <a:latin typeface="Arial"/>
                <a:cs typeface="Arial"/>
              </a:rPr>
              <a:t/>
            </a:r>
            <a:br>
              <a:rPr lang="en-US" sz="4000" dirty="0" smtClean="0">
                <a:solidFill>
                  <a:srgbClr val="FFFFFF"/>
                </a:solidFill>
                <a:latin typeface="Arial"/>
                <a:cs typeface="Arial"/>
              </a:rPr>
            </a:br>
            <a:r>
              <a:rPr lang="en-US" sz="4000" dirty="0">
                <a:solidFill>
                  <a:srgbClr val="FFFFFF"/>
                </a:solidFill>
                <a:latin typeface="Arial"/>
                <a:cs typeface="Arial"/>
              </a:rPr>
              <a:t/>
            </a:r>
            <a:br>
              <a:rPr lang="en-US" sz="4000" dirty="0">
                <a:solidFill>
                  <a:srgbClr val="FFFFFF"/>
                </a:solidFill>
                <a:latin typeface="Arial"/>
                <a:cs typeface="Arial"/>
              </a:rPr>
            </a:br>
            <a:r>
              <a:rPr lang="en-US" sz="4000" dirty="0" smtClean="0">
                <a:solidFill>
                  <a:srgbClr val="FFFFFF"/>
                </a:solidFill>
                <a:latin typeface="Arial"/>
                <a:cs typeface="Arial"/>
              </a:rPr>
              <a:t>The labyrinth of </a:t>
            </a:r>
            <a:br>
              <a:rPr lang="en-US" sz="4000" dirty="0" smtClean="0">
                <a:solidFill>
                  <a:srgbClr val="FFFFFF"/>
                </a:solidFill>
                <a:latin typeface="Arial"/>
                <a:cs typeface="Arial"/>
              </a:rPr>
            </a:br>
            <a:r>
              <a:rPr lang="en-US" sz="4000" dirty="0" smtClean="0">
                <a:solidFill>
                  <a:srgbClr val="FFFFFF"/>
                </a:solidFill>
                <a:latin typeface="Arial"/>
                <a:cs typeface="Arial"/>
              </a:rPr>
              <a:t>ASL literature production</a:t>
            </a:r>
            <a:endParaRPr lang="en-US" sz="4000" dirty="0">
              <a:solidFill>
                <a:srgbClr val="FFFFFF"/>
              </a:solidFill>
              <a:latin typeface="Arial"/>
              <a:cs typeface="Arial"/>
            </a:endParaRPr>
          </a:p>
        </p:txBody>
      </p:sp>
      <p:sp>
        <p:nvSpPr>
          <p:cNvPr id="3" name="Subtitle 2"/>
          <p:cNvSpPr>
            <a:spLocks noGrp="1"/>
          </p:cNvSpPr>
          <p:nvPr>
            <p:ph type="subTitle" idx="1"/>
          </p:nvPr>
        </p:nvSpPr>
        <p:spPr>
          <a:xfrm>
            <a:off x="5257800" y="5980782"/>
            <a:ext cx="4707357" cy="810382"/>
          </a:xfrm>
        </p:spPr>
        <p:txBody>
          <a:bodyPr>
            <a:normAutofit/>
          </a:bodyPr>
          <a:lstStyle/>
          <a:p>
            <a:r>
              <a:rPr lang="en-US" dirty="0" smtClean="0">
                <a:solidFill>
                  <a:schemeClr val="bg1"/>
                </a:solidFill>
                <a:latin typeface="Arial"/>
                <a:cs typeface="Arial"/>
              </a:rPr>
              <a:t>Dr. Mary Ann Seremeth</a:t>
            </a:r>
            <a:endParaRPr lang="en-US" dirty="0">
              <a:solidFill>
                <a:schemeClr val="bg1"/>
              </a:solidFill>
              <a:latin typeface="Arial"/>
              <a:cs typeface="Arial"/>
            </a:endParaRPr>
          </a:p>
        </p:txBody>
      </p:sp>
      <p:pic>
        <p:nvPicPr>
          <p:cNvPr id="4" name="Picture 3" descr="21231819_10155666693943838_3383536479924589539_n.jpg"/>
          <p:cNvPicPr>
            <a:picLocks noChangeAspect="1"/>
          </p:cNvPicPr>
          <p:nvPr/>
        </p:nvPicPr>
        <p:blipFill rotWithShape="1">
          <a:blip r:embed="rId3">
            <a:extLst>
              <a:ext uri="{28A0092B-C50C-407E-A947-70E740481C1C}">
                <a14:useLocalDpi xmlns:a14="http://schemas.microsoft.com/office/drawing/2010/main" xmlns="" val="0"/>
              </a:ext>
            </a:extLst>
          </a:blip>
          <a:srcRect t="17445" b="33177"/>
          <a:stretch/>
        </p:blipFill>
        <p:spPr>
          <a:xfrm>
            <a:off x="1104902" y="3436983"/>
            <a:ext cx="6819898" cy="2525713"/>
          </a:xfrm>
          <a:prstGeom prst="rect">
            <a:avLst/>
          </a:prstGeom>
        </p:spPr>
      </p:pic>
    </p:spTree>
    <p:extLst>
      <p:ext uri="{BB962C8B-B14F-4D97-AF65-F5344CB8AC3E}">
        <p14:creationId xmlns:p14="http://schemas.microsoft.com/office/powerpoint/2010/main" xmlns="" val="5739323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990600"/>
          </a:xfrm>
        </p:spPr>
        <p:txBody>
          <a:bodyPr>
            <a:normAutofit fontScale="90000"/>
          </a:bodyPr>
          <a:lstStyle/>
          <a:p>
            <a:r>
              <a:rPr lang="en-US" sz="4000" dirty="0" smtClean="0">
                <a:solidFill>
                  <a:schemeClr val="bg1"/>
                </a:solidFill>
                <a:latin typeface="Arial" charset="0"/>
                <a:ea typeface="Arial" charset="0"/>
                <a:cs typeface="Arial" charset="0"/>
              </a:rPr>
              <a:t>Structure of ASL Literature Production </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4" name="TextBox 3"/>
          <p:cNvSpPr txBox="1"/>
          <p:nvPr/>
        </p:nvSpPr>
        <p:spPr>
          <a:xfrm>
            <a:off x="457200" y="1600200"/>
            <a:ext cx="8686800" cy="5632311"/>
          </a:xfrm>
          <a:prstGeom prst="rect">
            <a:avLst/>
          </a:prstGeom>
          <a:noFill/>
        </p:spPr>
        <p:txBody>
          <a:bodyPr wrap="square" rtlCol="0">
            <a:spAutoFit/>
          </a:bodyPr>
          <a:lstStyle/>
          <a:p>
            <a:r>
              <a:rPr lang="en-US" sz="3000" b="1" u="sng" dirty="0" smtClean="0">
                <a:solidFill>
                  <a:schemeClr val="bg1"/>
                </a:solidFill>
                <a:latin typeface="Arial" charset="0"/>
                <a:ea typeface="Arial" charset="0"/>
                <a:cs typeface="Arial" charset="0"/>
              </a:rPr>
              <a:t>Video Project Units 1-5 (cont.):</a:t>
            </a:r>
            <a:endParaRPr lang="en-US" sz="3000" b="1" u="sng" dirty="0">
              <a:solidFill>
                <a:schemeClr val="bg1"/>
              </a:solidFill>
              <a:latin typeface="Arial" charset="0"/>
              <a:ea typeface="Arial" charset="0"/>
              <a:cs typeface="Arial" charset="0"/>
            </a:endParaRPr>
          </a:p>
          <a:p>
            <a:endParaRPr lang="en-US" sz="3000" dirty="0" smtClean="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Unit 3</a:t>
            </a:r>
            <a:endParaRPr lang="en-US" sz="3000" dirty="0">
              <a:solidFill>
                <a:schemeClr val="bg1"/>
              </a:solidFill>
              <a:latin typeface="Arial" charset="0"/>
              <a:ea typeface="Arial" charset="0"/>
              <a:cs typeface="Arial" charset="0"/>
            </a:endParaRPr>
          </a:p>
          <a:p>
            <a:r>
              <a:rPr lang="en-US" altLang="en-US" sz="3000" dirty="0" smtClean="0">
                <a:solidFill>
                  <a:schemeClr val="bg1"/>
                </a:solidFill>
                <a:latin typeface="Arial" charset="0"/>
                <a:ea typeface="Arial" charset="0"/>
                <a:cs typeface="Arial" charset="0"/>
              </a:rPr>
              <a:t>#3a: Personal Lived </a:t>
            </a:r>
            <a:r>
              <a:rPr lang="en-US" altLang="en-US" sz="3000" dirty="0">
                <a:solidFill>
                  <a:schemeClr val="bg1"/>
                </a:solidFill>
                <a:latin typeface="Arial" charset="0"/>
                <a:ea typeface="Arial" charset="0"/>
                <a:cs typeface="Arial" charset="0"/>
              </a:rPr>
              <a:t>Experience Story </a:t>
            </a:r>
            <a:r>
              <a:rPr lang="en-US" altLang="en-US" sz="3000" dirty="0" smtClean="0">
                <a:solidFill>
                  <a:schemeClr val="bg1"/>
                </a:solidFill>
                <a:latin typeface="Arial" charset="0"/>
                <a:ea typeface="Arial" charset="0"/>
                <a:cs typeface="Arial" charset="0"/>
              </a:rPr>
              <a:t>as </a:t>
            </a:r>
          </a:p>
          <a:p>
            <a:r>
              <a:rPr lang="en-US" altLang="en-US" sz="3000" dirty="0" smtClean="0">
                <a:solidFill>
                  <a:schemeClr val="bg1"/>
                </a:solidFill>
                <a:latin typeface="Arial" charset="0"/>
                <a:ea typeface="Arial" charset="0"/>
                <a:cs typeface="Arial" charset="0"/>
              </a:rPr>
              <a:t>        a Deaf Person</a:t>
            </a:r>
            <a:endParaRPr lang="en-US" altLang="en-US" sz="3000" dirty="0">
              <a:solidFill>
                <a:schemeClr val="bg1"/>
              </a:solidFill>
              <a:latin typeface="Arial" charset="0"/>
              <a:ea typeface="Arial" charset="0"/>
              <a:cs typeface="Arial" charset="0"/>
            </a:endParaRPr>
          </a:p>
          <a:p>
            <a:r>
              <a:rPr lang="en-US" altLang="en-US" sz="3000" dirty="0">
                <a:solidFill>
                  <a:schemeClr val="bg1"/>
                </a:solidFill>
                <a:latin typeface="Arial" charset="0"/>
                <a:ea typeface="Arial" charset="0"/>
                <a:cs typeface="Arial" charset="0"/>
              </a:rPr>
              <a:t>#</a:t>
            </a:r>
            <a:r>
              <a:rPr lang="en-US" altLang="en-US" sz="3000" dirty="0" smtClean="0">
                <a:solidFill>
                  <a:schemeClr val="bg1"/>
                </a:solidFill>
                <a:latin typeface="Arial" charset="0"/>
                <a:ea typeface="Arial" charset="0"/>
                <a:cs typeface="Arial" charset="0"/>
              </a:rPr>
              <a:t>3b: Short </a:t>
            </a:r>
            <a:r>
              <a:rPr lang="en-US" altLang="en-US" sz="3000" dirty="0">
                <a:solidFill>
                  <a:schemeClr val="bg1"/>
                </a:solidFill>
                <a:latin typeface="Arial" charset="0"/>
                <a:ea typeface="Arial" charset="0"/>
                <a:cs typeface="Arial" charset="0"/>
              </a:rPr>
              <a:t>Story about Deaf C</a:t>
            </a:r>
            <a:r>
              <a:rPr lang="en-US" altLang="en-US" sz="3000" dirty="0" smtClean="0">
                <a:solidFill>
                  <a:schemeClr val="bg1"/>
                </a:solidFill>
                <a:latin typeface="Arial" charset="0"/>
                <a:ea typeface="Arial" charset="0"/>
                <a:cs typeface="Arial" charset="0"/>
              </a:rPr>
              <a:t>haracter(s)</a:t>
            </a:r>
          </a:p>
          <a:p>
            <a:endParaRPr lang="en-US" sz="3000" dirty="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Unit 4</a:t>
            </a:r>
            <a:endParaRPr lang="en-US" sz="3000" dirty="0">
              <a:solidFill>
                <a:schemeClr val="bg1"/>
              </a:solidFill>
              <a:latin typeface="Arial" charset="0"/>
              <a:ea typeface="Arial" charset="0"/>
              <a:cs typeface="Arial" charset="0"/>
            </a:endParaRPr>
          </a:p>
          <a:p>
            <a:pPr>
              <a:defRPr/>
            </a:pPr>
            <a:r>
              <a:rPr lang="en-US" sz="3000" dirty="0" smtClean="0">
                <a:solidFill>
                  <a:schemeClr val="bg1"/>
                </a:solidFill>
                <a:latin typeface="Arial" charset="0"/>
                <a:ea typeface="Arial" charset="0"/>
                <a:cs typeface="Arial" charset="0"/>
              </a:rPr>
              <a:t>#4a: </a:t>
            </a:r>
            <a:r>
              <a:rPr lang="en-US" sz="3000" dirty="0">
                <a:solidFill>
                  <a:schemeClr val="bg1"/>
                </a:solidFill>
                <a:latin typeface="Arial" charset="0"/>
                <a:ea typeface="Arial" charset="0"/>
                <a:cs typeface="Arial" charset="0"/>
              </a:rPr>
              <a:t>ASL </a:t>
            </a:r>
            <a:r>
              <a:rPr lang="en-US" sz="3000" dirty="0" smtClean="0">
                <a:solidFill>
                  <a:schemeClr val="bg1"/>
                </a:solidFill>
                <a:latin typeface="Arial" charset="0"/>
                <a:ea typeface="Arial" charset="0"/>
                <a:cs typeface="Arial" charset="0"/>
              </a:rPr>
              <a:t>Poetry</a:t>
            </a:r>
            <a:endParaRPr lang="en-US" sz="3000" dirty="0">
              <a:solidFill>
                <a:schemeClr val="bg1"/>
              </a:solidFill>
              <a:latin typeface="Arial" charset="0"/>
              <a:ea typeface="Arial" charset="0"/>
              <a:cs typeface="Arial" charset="0"/>
            </a:endParaRPr>
          </a:p>
          <a:p>
            <a:pPr>
              <a:defRPr/>
            </a:pPr>
            <a:r>
              <a:rPr lang="en-US" sz="3000" dirty="0" smtClean="0">
                <a:solidFill>
                  <a:schemeClr val="bg1"/>
                </a:solidFill>
                <a:latin typeface="Arial" charset="0"/>
                <a:ea typeface="Arial" charset="0"/>
                <a:cs typeface="Arial" charset="0"/>
              </a:rPr>
              <a:t>#4b: Deaf Joke</a:t>
            </a:r>
          </a:p>
          <a:p>
            <a:pPr>
              <a:defRPr/>
            </a:pPr>
            <a:endParaRPr lang="en-US" sz="3000" dirty="0">
              <a:solidFill>
                <a:schemeClr val="bg1"/>
              </a:solidFill>
              <a:latin typeface="Arial" charset="0"/>
              <a:ea typeface="Arial" charset="0"/>
              <a:cs typeface="Arial" charset="0"/>
            </a:endParaRPr>
          </a:p>
          <a:p>
            <a:endParaRPr lang="en-US" sz="3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14487960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990600"/>
          </a:xfrm>
        </p:spPr>
        <p:txBody>
          <a:bodyPr>
            <a:normAutofit fontScale="90000"/>
          </a:bodyPr>
          <a:lstStyle/>
          <a:p>
            <a:r>
              <a:rPr lang="en-US" sz="4000" dirty="0" smtClean="0">
                <a:solidFill>
                  <a:schemeClr val="bg1"/>
                </a:solidFill>
                <a:latin typeface="Arial" charset="0"/>
                <a:ea typeface="Arial" charset="0"/>
                <a:cs typeface="Arial" charset="0"/>
              </a:rPr>
              <a:t>Structure of ASL Literature Production </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4" name="TextBox 3"/>
          <p:cNvSpPr txBox="1"/>
          <p:nvPr/>
        </p:nvSpPr>
        <p:spPr>
          <a:xfrm>
            <a:off x="457200" y="1600200"/>
            <a:ext cx="8686800" cy="3785652"/>
          </a:xfrm>
          <a:prstGeom prst="rect">
            <a:avLst/>
          </a:prstGeom>
          <a:noFill/>
        </p:spPr>
        <p:txBody>
          <a:bodyPr wrap="square" rtlCol="0">
            <a:spAutoFit/>
          </a:bodyPr>
          <a:lstStyle/>
          <a:p>
            <a:r>
              <a:rPr lang="en-US" sz="3000" b="1" u="sng" dirty="0" smtClean="0">
                <a:solidFill>
                  <a:schemeClr val="bg1"/>
                </a:solidFill>
                <a:latin typeface="Arial" charset="0"/>
                <a:ea typeface="Arial" charset="0"/>
                <a:cs typeface="Arial" charset="0"/>
              </a:rPr>
              <a:t>Video Project Units </a:t>
            </a:r>
            <a:r>
              <a:rPr lang="en-US" sz="3000" b="1" u="sng" dirty="0">
                <a:solidFill>
                  <a:schemeClr val="bg1"/>
                </a:solidFill>
                <a:latin typeface="Arial" charset="0"/>
                <a:ea typeface="Arial" charset="0"/>
                <a:cs typeface="Arial" charset="0"/>
              </a:rPr>
              <a:t>1-5 (cont</a:t>
            </a:r>
            <a:r>
              <a:rPr lang="en-US" sz="3000" b="1" u="sng" dirty="0" smtClean="0">
                <a:solidFill>
                  <a:schemeClr val="bg1"/>
                </a:solidFill>
                <a:latin typeface="Arial" charset="0"/>
                <a:ea typeface="Arial" charset="0"/>
                <a:cs typeface="Arial" charset="0"/>
              </a:rPr>
              <a:t>.):</a:t>
            </a:r>
            <a:endParaRPr lang="en-US" sz="3000" b="1" u="sng" dirty="0">
              <a:solidFill>
                <a:schemeClr val="bg1"/>
              </a:solidFill>
              <a:latin typeface="Arial" charset="0"/>
              <a:ea typeface="Arial" charset="0"/>
              <a:cs typeface="Arial" charset="0"/>
            </a:endParaRPr>
          </a:p>
          <a:p>
            <a:pPr>
              <a:defRPr/>
            </a:pPr>
            <a:endParaRPr lang="en-US" sz="3000" dirty="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Video Project Unit 5</a:t>
            </a:r>
          </a:p>
          <a:p>
            <a:endParaRPr lang="en-US" sz="3000" dirty="0" smtClean="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a:t>
            </a:r>
            <a:r>
              <a:rPr lang="en-US" sz="3000" dirty="0">
                <a:solidFill>
                  <a:schemeClr val="bg1"/>
                </a:solidFill>
                <a:latin typeface="Arial" charset="0"/>
                <a:ea typeface="Arial" charset="0"/>
                <a:cs typeface="Arial" charset="0"/>
              </a:rPr>
              <a:t>5(Fall</a:t>
            </a:r>
            <a:r>
              <a:rPr lang="en-US" sz="3000" dirty="0" smtClean="0">
                <a:solidFill>
                  <a:schemeClr val="bg1"/>
                </a:solidFill>
                <a:latin typeface="Arial" charset="0"/>
                <a:ea typeface="Arial" charset="0"/>
                <a:cs typeface="Arial" charset="0"/>
              </a:rPr>
              <a:t>): Halloween </a:t>
            </a:r>
          </a:p>
          <a:p>
            <a:endParaRPr lang="en-US" sz="3000" dirty="0">
              <a:solidFill>
                <a:schemeClr val="bg1"/>
              </a:solidFill>
              <a:latin typeface="Arial" charset="0"/>
              <a:ea typeface="Arial" charset="0"/>
              <a:cs typeface="Arial" charset="0"/>
            </a:endParaRPr>
          </a:p>
          <a:p>
            <a:r>
              <a:rPr lang="en-US" sz="3000" dirty="0">
                <a:solidFill>
                  <a:schemeClr val="bg1"/>
                </a:solidFill>
                <a:latin typeface="Arial" charset="0"/>
                <a:ea typeface="Arial" charset="0"/>
                <a:cs typeface="Arial" charset="0"/>
              </a:rPr>
              <a:t>#5(Spring</a:t>
            </a:r>
            <a:r>
              <a:rPr lang="en-US" sz="3000" dirty="0" smtClean="0">
                <a:solidFill>
                  <a:schemeClr val="bg1"/>
                </a:solidFill>
                <a:latin typeface="Arial" charset="0"/>
                <a:ea typeface="Arial" charset="0"/>
                <a:cs typeface="Arial" charset="0"/>
              </a:rPr>
              <a:t>): Public Service Announcement</a:t>
            </a:r>
            <a:endParaRPr lang="en-US" sz="3000" dirty="0">
              <a:solidFill>
                <a:schemeClr val="bg1"/>
              </a:solidFill>
              <a:latin typeface="Arial" charset="0"/>
              <a:ea typeface="Arial" charset="0"/>
              <a:cs typeface="Arial" charset="0"/>
            </a:endParaRPr>
          </a:p>
          <a:p>
            <a:endParaRPr lang="en-US" sz="3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13209710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FF"/>
                </a:solidFill>
                <a:latin typeface="Arial"/>
                <a:cs typeface="Arial"/>
              </a:rPr>
              <a:t>An Example of Student’s work</a:t>
            </a:r>
            <a:endParaRPr lang="en-US" sz="3600" dirty="0">
              <a:solidFill>
                <a:srgbClr val="FFFFFF"/>
              </a:solidFill>
              <a:latin typeface="Arial"/>
              <a:cs typeface="Arial"/>
            </a:endParaRPr>
          </a:p>
        </p:txBody>
      </p:sp>
      <p:sp>
        <p:nvSpPr>
          <p:cNvPr id="3" name="TextBox 2"/>
          <p:cNvSpPr txBox="1"/>
          <p:nvPr/>
        </p:nvSpPr>
        <p:spPr>
          <a:xfrm>
            <a:off x="3156857" y="4705048"/>
            <a:ext cx="184666" cy="369332"/>
          </a:xfrm>
          <a:prstGeom prst="rect">
            <a:avLst/>
          </a:prstGeom>
          <a:noFill/>
        </p:spPr>
        <p:txBody>
          <a:bodyPr wrap="none" rtlCol="0">
            <a:spAutoFit/>
          </a:bodyPr>
          <a:lstStyle/>
          <a:p>
            <a:endParaRPr lang="en-US" dirty="0"/>
          </a:p>
        </p:txBody>
      </p:sp>
      <p:sp>
        <p:nvSpPr>
          <p:cNvPr id="5" name="TextBox 4"/>
          <p:cNvSpPr txBox="1"/>
          <p:nvPr/>
        </p:nvSpPr>
        <p:spPr>
          <a:xfrm>
            <a:off x="2057400" y="3429000"/>
            <a:ext cx="4267200" cy="646331"/>
          </a:xfrm>
          <a:prstGeom prst="rect">
            <a:avLst/>
          </a:prstGeom>
          <a:noFill/>
        </p:spPr>
        <p:txBody>
          <a:bodyPr wrap="square" rtlCol="0">
            <a:spAutoFit/>
          </a:bodyPr>
          <a:lstStyle/>
          <a:p>
            <a:pPr algn="ctr"/>
            <a:r>
              <a:rPr lang="en-US" dirty="0" smtClean="0">
                <a:solidFill>
                  <a:schemeClr val="bg1"/>
                </a:solidFill>
                <a:latin typeface="Arial" charset="0"/>
                <a:ea typeface="Arial" charset="0"/>
                <a:cs typeface="Arial" charset="0"/>
              </a:rPr>
              <a:t>Student’s video file was shown at the 2017 ASL </a:t>
            </a:r>
            <a:r>
              <a:rPr lang="en-US" smtClean="0">
                <a:solidFill>
                  <a:schemeClr val="bg1"/>
                </a:solidFill>
                <a:latin typeface="Arial" charset="0"/>
                <a:ea typeface="Arial" charset="0"/>
                <a:cs typeface="Arial" charset="0"/>
              </a:rPr>
              <a:t>Roundtable conference</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7303179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49826" y="76200"/>
            <a:ext cx="8229600" cy="1143000"/>
          </a:xfrm>
        </p:spPr>
        <p:txBody>
          <a:bodyPr>
            <a:normAutofit/>
          </a:bodyPr>
          <a:lstStyle/>
          <a:p>
            <a:r>
              <a:rPr lang="en-US" sz="3600" dirty="0">
                <a:solidFill>
                  <a:schemeClr val="bg1"/>
                </a:solidFill>
                <a:latin typeface="Arial"/>
                <a:ea typeface="ＭＳ Ｐゴシック" charset="0"/>
                <a:cs typeface="Arial"/>
              </a:rPr>
              <a:t>5 Parameters of ASL</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037162803"/>
              </p:ext>
            </p:extLst>
          </p:nvPr>
        </p:nvGraphicFramePr>
        <p:xfrm>
          <a:off x="457200" y="2286000"/>
          <a:ext cx="8222226" cy="4329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p:cNvCxnSpPr>
            <a:stCxn id="6" idx="0"/>
            <a:endCxn id="8" idx="2"/>
          </p:cNvCxnSpPr>
          <p:nvPr/>
        </p:nvCxnSpPr>
        <p:spPr>
          <a:xfrm flipV="1">
            <a:off x="4568313" y="2125794"/>
            <a:ext cx="1254702" cy="16020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45645" y="1756462"/>
            <a:ext cx="1754740"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Handshapes </a:t>
            </a:r>
            <a:endParaRPr lang="en-US" dirty="0">
              <a:solidFill>
                <a:schemeClr val="bg1"/>
              </a:solidFill>
            </a:endParaRPr>
          </a:p>
        </p:txBody>
      </p:sp>
      <p:cxnSp>
        <p:nvCxnSpPr>
          <p:cNvPr id="12" name="Straight Connector 11"/>
          <p:cNvCxnSpPr>
            <a:stCxn id="8" idx="3"/>
          </p:cNvCxnSpPr>
          <p:nvPr/>
        </p:nvCxnSpPr>
        <p:spPr>
          <a:xfrm flipV="1">
            <a:off x="6700385" y="1853895"/>
            <a:ext cx="625860" cy="8723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22" idx="1"/>
          </p:cNvCxnSpPr>
          <p:nvPr/>
        </p:nvCxnSpPr>
        <p:spPr>
          <a:xfrm>
            <a:off x="6700385" y="2125015"/>
            <a:ext cx="625859" cy="371567"/>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249703" y="2125794"/>
            <a:ext cx="303497" cy="58244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326245" y="1669229"/>
            <a:ext cx="1049236"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Numbers</a:t>
            </a:r>
            <a:endParaRPr lang="en-US" dirty="0">
              <a:solidFill>
                <a:schemeClr val="bg1"/>
              </a:solidFill>
            </a:endParaRPr>
          </a:p>
        </p:txBody>
      </p:sp>
      <p:sp>
        <p:nvSpPr>
          <p:cNvPr id="22" name="TextBox 21"/>
          <p:cNvSpPr txBox="1"/>
          <p:nvPr/>
        </p:nvSpPr>
        <p:spPr>
          <a:xfrm>
            <a:off x="7326244" y="2311916"/>
            <a:ext cx="1675097"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Alphabet letters</a:t>
            </a:r>
            <a:endParaRPr lang="en-US" dirty="0">
              <a:solidFill>
                <a:schemeClr val="bg1"/>
              </a:solidFill>
            </a:endParaRPr>
          </a:p>
        </p:txBody>
      </p:sp>
      <p:sp>
        <p:nvSpPr>
          <p:cNvPr id="23" name="TextBox 22"/>
          <p:cNvSpPr txBox="1"/>
          <p:nvPr/>
        </p:nvSpPr>
        <p:spPr>
          <a:xfrm>
            <a:off x="5927757" y="2754868"/>
            <a:ext cx="1196003"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Classifiers</a:t>
            </a:r>
            <a:endParaRPr lang="en-US" dirty="0">
              <a:solidFill>
                <a:schemeClr val="bg1"/>
              </a:solidFill>
            </a:endParaRPr>
          </a:p>
        </p:txBody>
      </p:sp>
    </p:spTree>
    <p:extLst>
      <p:ext uri="{BB962C8B-B14F-4D97-AF65-F5344CB8AC3E}">
        <p14:creationId xmlns:p14="http://schemas.microsoft.com/office/powerpoint/2010/main" xmlns="" val="28205216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49826" y="76200"/>
            <a:ext cx="8229600" cy="1143000"/>
          </a:xfrm>
        </p:spPr>
        <p:txBody>
          <a:bodyPr>
            <a:normAutofit/>
          </a:bodyPr>
          <a:lstStyle/>
          <a:p>
            <a:r>
              <a:rPr lang="en-US" sz="3600" dirty="0">
                <a:solidFill>
                  <a:schemeClr val="bg1"/>
                </a:solidFill>
                <a:latin typeface="Arial"/>
                <a:ea typeface="ＭＳ Ｐゴシック" charset="0"/>
                <a:cs typeface="Arial"/>
              </a:rPr>
              <a:t>5 Parameters of ASL</a:t>
            </a:r>
          </a:p>
        </p:txBody>
      </p:sp>
      <p:graphicFrame>
        <p:nvGraphicFramePr>
          <p:cNvPr id="6" name="Content Placeholder 5"/>
          <p:cNvGraphicFramePr>
            <a:graphicFrameLocks noGrp="1"/>
          </p:cNvGraphicFramePr>
          <p:nvPr>
            <p:ph idx="1"/>
            <p:extLst/>
          </p:nvPr>
        </p:nvGraphicFramePr>
        <p:xfrm>
          <a:off x="457200" y="2286000"/>
          <a:ext cx="8222226" cy="4329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p:cNvCxnSpPr/>
          <p:nvPr/>
        </p:nvCxnSpPr>
        <p:spPr>
          <a:xfrm flipV="1">
            <a:off x="6700385" y="3568260"/>
            <a:ext cx="423375" cy="138752"/>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123759" y="3337679"/>
            <a:ext cx="1840766" cy="3139321"/>
          </a:xfrm>
          <a:prstGeom prst="rect">
            <a:avLst/>
          </a:prstGeom>
          <a:noFill/>
          <a:ln w="28575" cmpd="sng">
            <a:solidFill>
              <a:schemeClr val="accent6"/>
            </a:solidFill>
          </a:ln>
        </p:spPr>
        <p:txBody>
          <a:bodyPr wrap="square" rtlCol="0">
            <a:spAutoFit/>
          </a:bodyPr>
          <a:lstStyle/>
          <a:p>
            <a:r>
              <a:rPr lang="en-US" dirty="0" smtClean="0">
                <a:solidFill>
                  <a:schemeClr val="bg1"/>
                </a:solidFill>
              </a:rPr>
              <a:t>Upward</a:t>
            </a:r>
            <a:br>
              <a:rPr lang="en-US" dirty="0" smtClean="0">
                <a:solidFill>
                  <a:schemeClr val="bg1"/>
                </a:solidFill>
              </a:rPr>
            </a:br>
            <a:endParaRPr lang="en-US" dirty="0" smtClean="0">
              <a:solidFill>
                <a:schemeClr val="bg1"/>
              </a:solidFill>
            </a:endParaRPr>
          </a:p>
          <a:p>
            <a:r>
              <a:rPr lang="en-US" dirty="0" smtClean="0">
                <a:solidFill>
                  <a:schemeClr val="bg1"/>
                </a:solidFill>
              </a:rPr>
              <a:t/>
            </a:r>
            <a:br>
              <a:rPr lang="en-US" dirty="0" smtClean="0">
                <a:solidFill>
                  <a:schemeClr val="bg1"/>
                </a:solidFill>
              </a:rPr>
            </a:br>
            <a:r>
              <a:rPr lang="en-US" dirty="0" smtClean="0">
                <a:solidFill>
                  <a:schemeClr val="bg1"/>
                </a:solidFill>
              </a:rPr>
              <a:t>Downward</a:t>
            </a:r>
          </a:p>
          <a:p>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Turn right to left</a:t>
            </a:r>
          </a:p>
          <a:p>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Turn left to right</a:t>
            </a:r>
          </a:p>
          <a:p>
            <a:endParaRPr lang="en-US" dirty="0">
              <a:solidFill>
                <a:schemeClr val="bg1"/>
              </a:solidFill>
            </a:endParaRPr>
          </a:p>
        </p:txBody>
      </p:sp>
      <p:cxnSp>
        <p:nvCxnSpPr>
          <p:cNvPr id="63" name="Straight Connector 62"/>
          <p:cNvCxnSpPr/>
          <p:nvPr/>
        </p:nvCxnSpPr>
        <p:spPr>
          <a:xfrm>
            <a:off x="7737725" y="4581178"/>
            <a:ext cx="0" cy="429885"/>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7737725" y="3708917"/>
            <a:ext cx="0" cy="301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7578570" y="5507987"/>
            <a:ext cx="619348" cy="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7596978" y="6280148"/>
            <a:ext cx="766607" cy="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814141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49826" y="76200"/>
            <a:ext cx="8229600" cy="1143000"/>
          </a:xfrm>
        </p:spPr>
        <p:txBody>
          <a:bodyPr>
            <a:normAutofit/>
          </a:bodyPr>
          <a:lstStyle/>
          <a:p>
            <a:r>
              <a:rPr lang="en-US" sz="3600" dirty="0">
                <a:solidFill>
                  <a:schemeClr val="bg1"/>
                </a:solidFill>
                <a:latin typeface="Arial"/>
                <a:ea typeface="ＭＳ Ｐゴシック" charset="0"/>
                <a:cs typeface="Arial"/>
              </a:rPr>
              <a:t>5 Parameters of ASL</a:t>
            </a:r>
          </a:p>
        </p:txBody>
      </p:sp>
      <p:graphicFrame>
        <p:nvGraphicFramePr>
          <p:cNvPr id="6" name="Content Placeholder 5"/>
          <p:cNvGraphicFramePr>
            <a:graphicFrameLocks noGrp="1"/>
          </p:cNvGraphicFramePr>
          <p:nvPr>
            <p:ph idx="1"/>
            <p:extLst/>
          </p:nvPr>
        </p:nvGraphicFramePr>
        <p:xfrm>
          <a:off x="457200" y="2286000"/>
          <a:ext cx="8222226" cy="4329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Box 29"/>
          <p:cNvSpPr txBox="1"/>
          <p:nvPr/>
        </p:nvSpPr>
        <p:spPr>
          <a:xfrm>
            <a:off x="6906126" y="5867400"/>
            <a:ext cx="866274" cy="923330"/>
          </a:xfrm>
          <a:prstGeom prst="rect">
            <a:avLst/>
          </a:prstGeom>
          <a:noFill/>
          <a:ln w="28575" cmpd="sng">
            <a:solidFill>
              <a:schemeClr val="accent6"/>
            </a:solidFill>
          </a:ln>
        </p:spPr>
        <p:txBody>
          <a:bodyPr wrap="square" rtlCol="0">
            <a:spAutoFit/>
          </a:bodyPr>
          <a:lstStyle/>
          <a:p>
            <a:r>
              <a:rPr lang="en-US" dirty="0" smtClean="0">
                <a:solidFill>
                  <a:schemeClr val="bg1"/>
                </a:solidFill>
              </a:rPr>
              <a:t>Shaky</a:t>
            </a:r>
          </a:p>
          <a:p>
            <a:r>
              <a:rPr lang="en-US" dirty="0" smtClean="0">
                <a:solidFill>
                  <a:schemeClr val="bg1"/>
                </a:solidFill>
              </a:rPr>
              <a:t>Smooth</a:t>
            </a:r>
          </a:p>
          <a:p>
            <a:r>
              <a:rPr lang="en-US" dirty="0">
                <a:solidFill>
                  <a:schemeClr val="bg1"/>
                </a:solidFill>
              </a:rPr>
              <a:t>B</a:t>
            </a:r>
            <a:r>
              <a:rPr lang="en-US" dirty="0" smtClean="0">
                <a:solidFill>
                  <a:schemeClr val="bg1"/>
                </a:solidFill>
              </a:rPr>
              <a:t>umpy</a:t>
            </a:r>
            <a:endParaRPr lang="en-US" dirty="0">
              <a:solidFill>
                <a:schemeClr val="bg1"/>
              </a:solidFill>
            </a:endParaRPr>
          </a:p>
        </p:txBody>
      </p:sp>
      <p:cxnSp>
        <p:nvCxnSpPr>
          <p:cNvPr id="31" name="Straight Connector 30"/>
          <p:cNvCxnSpPr/>
          <p:nvPr/>
        </p:nvCxnSpPr>
        <p:spPr>
          <a:xfrm flipV="1">
            <a:off x="6019800" y="3703050"/>
            <a:ext cx="1525542" cy="179984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6219029" y="5202844"/>
            <a:ext cx="874662" cy="66455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927757" y="6311629"/>
            <a:ext cx="940269" cy="16537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126055" y="4355009"/>
            <a:ext cx="1864426" cy="1200329"/>
          </a:xfrm>
          <a:prstGeom prst="rect">
            <a:avLst/>
          </a:prstGeom>
          <a:noFill/>
          <a:ln w="28575" cmpd="sng">
            <a:solidFill>
              <a:schemeClr val="accent6"/>
            </a:solidFill>
          </a:ln>
        </p:spPr>
        <p:txBody>
          <a:bodyPr wrap="square" rtlCol="0">
            <a:spAutoFit/>
          </a:bodyPr>
          <a:lstStyle/>
          <a:p>
            <a:r>
              <a:rPr lang="en-US" dirty="0" smtClean="0">
                <a:solidFill>
                  <a:schemeClr val="bg1"/>
                </a:solidFill>
              </a:rPr>
              <a:t>Directions: </a:t>
            </a:r>
          </a:p>
          <a:p>
            <a:r>
              <a:rPr lang="en-US" dirty="0" smtClean="0">
                <a:solidFill>
                  <a:schemeClr val="bg1"/>
                </a:solidFill>
              </a:rPr>
              <a:t>(a to b) </a:t>
            </a:r>
          </a:p>
          <a:p>
            <a:r>
              <a:rPr lang="en-US" dirty="0">
                <a:solidFill>
                  <a:schemeClr val="bg1"/>
                </a:solidFill>
              </a:rPr>
              <a:t>h</a:t>
            </a:r>
            <a:r>
              <a:rPr lang="en-US" dirty="0" smtClean="0">
                <a:solidFill>
                  <a:schemeClr val="bg1"/>
                </a:solidFill>
              </a:rPr>
              <a:t>old-move  (HM)</a:t>
            </a:r>
          </a:p>
          <a:p>
            <a:r>
              <a:rPr lang="en-US" dirty="0" smtClean="0">
                <a:solidFill>
                  <a:schemeClr val="bg1"/>
                </a:solidFill>
              </a:rPr>
              <a:t>continuous </a:t>
            </a:r>
            <a:endParaRPr lang="en-US" dirty="0">
              <a:solidFill>
                <a:schemeClr val="bg1"/>
              </a:solidFill>
            </a:endParaRPr>
          </a:p>
        </p:txBody>
      </p:sp>
      <p:sp>
        <p:nvSpPr>
          <p:cNvPr id="61" name="TextBox 60"/>
          <p:cNvSpPr txBox="1"/>
          <p:nvPr/>
        </p:nvSpPr>
        <p:spPr>
          <a:xfrm>
            <a:off x="7545342" y="2365353"/>
            <a:ext cx="1349771" cy="1754326"/>
          </a:xfrm>
          <a:prstGeom prst="rect">
            <a:avLst/>
          </a:prstGeom>
          <a:noFill/>
          <a:ln w="28575" cmpd="sng">
            <a:solidFill>
              <a:schemeClr val="accent6"/>
            </a:solidFill>
          </a:ln>
        </p:spPr>
        <p:txBody>
          <a:bodyPr wrap="square" rtlCol="0">
            <a:spAutoFit/>
          </a:bodyPr>
          <a:lstStyle/>
          <a:p>
            <a:r>
              <a:rPr lang="en-US" smtClean="0">
                <a:solidFill>
                  <a:schemeClr val="bg1"/>
                </a:solidFill>
              </a:rPr>
              <a:t>Pacing:</a:t>
            </a:r>
          </a:p>
          <a:p>
            <a:r>
              <a:rPr lang="en-US" dirty="0" smtClean="0">
                <a:solidFill>
                  <a:schemeClr val="bg1"/>
                </a:solidFill>
              </a:rPr>
              <a:t>Very fast</a:t>
            </a:r>
          </a:p>
          <a:p>
            <a:r>
              <a:rPr lang="en-US" dirty="0" smtClean="0">
                <a:solidFill>
                  <a:schemeClr val="bg1"/>
                </a:solidFill>
              </a:rPr>
              <a:t>Fast</a:t>
            </a:r>
          </a:p>
          <a:p>
            <a:r>
              <a:rPr lang="en-US" dirty="0" smtClean="0">
                <a:solidFill>
                  <a:schemeClr val="bg1"/>
                </a:solidFill>
              </a:rPr>
              <a:t>Average</a:t>
            </a:r>
          </a:p>
          <a:p>
            <a:r>
              <a:rPr lang="en-US" dirty="0" smtClean="0">
                <a:solidFill>
                  <a:schemeClr val="bg1"/>
                </a:solidFill>
              </a:rPr>
              <a:t>Slow</a:t>
            </a:r>
          </a:p>
          <a:p>
            <a:r>
              <a:rPr lang="en-US" dirty="0" smtClean="0">
                <a:solidFill>
                  <a:schemeClr val="bg1"/>
                </a:solidFill>
              </a:rPr>
              <a:t>Very slow</a:t>
            </a:r>
            <a:endParaRPr lang="en-US" dirty="0">
              <a:solidFill>
                <a:schemeClr val="bg1"/>
              </a:solidFill>
            </a:endParaRPr>
          </a:p>
        </p:txBody>
      </p:sp>
    </p:spTree>
    <p:extLst>
      <p:ext uri="{BB962C8B-B14F-4D97-AF65-F5344CB8AC3E}">
        <p14:creationId xmlns:p14="http://schemas.microsoft.com/office/powerpoint/2010/main" xmlns="" val="21233399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49826" y="76200"/>
            <a:ext cx="8229600" cy="1143000"/>
          </a:xfrm>
        </p:spPr>
        <p:txBody>
          <a:bodyPr>
            <a:normAutofit/>
          </a:bodyPr>
          <a:lstStyle/>
          <a:p>
            <a:r>
              <a:rPr lang="en-US" sz="3600" dirty="0">
                <a:solidFill>
                  <a:schemeClr val="bg1"/>
                </a:solidFill>
                <a:latin typeface="Arial"/>
                <a:ea typeface="ＭＳ Ｐゴシック" charset="0"/>
                <a:cs typeface="Arial"/>
              </a:rPr>
              <a:t>5 Parameters of ASL</a:t>
            </a:r>
          </a:p>
        </p:txBody>
      </p:sp>
      <p:graphicFrame>
        <p:nvGraphicFramePr>
          <p:cNvPr id="6" name="Content Placeholder 5"/>
          <p:cNvGraphicFramePr>
            <a:graphicFrameLocks noGrp="1"/>
          </p:cNvGraphicFramePr>
          <p:nvPr>
            <p:ph idx="1"/>
            <p:extLst/>
          </p:nvPr>
        </p:nvGraphicFramePr>
        <p:xfrm>
          <a:off x="457200" y="2286000"/>
          <a:ext cx="8222226" cy="4329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TextBox 38"/>
          <p:cNvSpPr txBox="1"/>
          <p:nvPr/>
        </p:nvSpPr>
        <p:spPr>
          <a:xfrm>
            <a:off x="1915868" y="4785682"/>
            <a:ext cx="705504"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Eyes</a:t>
            </a:r>
            <a:endParaRPr lang="en-US" dirty="0">
              <a:solidFill>
                <a:schemeClr val="bg1"/>
              </a:solidFill>
            </a:endParaRPr>
          </a:p>
        </p:txBody>
      </p:sp>
      <p:cxnSp>
        <p:nvCxnSpPr>
          <p:cNvPr id="41" name="Straight Connector 40"/>
          <p:cNvCxnSpPr/>
          <p:nvPr/>
        </p:nvCxnSpPr>
        <p:spPr>
          <a:xfrm flipH="1">
            <a:off x="1173153" y="6371177"/>
            <a:ext cx="728015" cy="13620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932642" y="6162197"/>
            <a:ext cx="902136" cy="378819"/>
          </a:xfrm>
          <a:prstGeom prst="rect">
            <a:avLst/>
          </a:prstGeom>
          <a:noFill/>
          <a:ln w="28575" cmpd="sng">
            <a:solidFill>
              <a:schemeClr val="accent6"/>
            </a:solidFill>
          </a:ln>
        </p:spPr>
        <p:txBody>
          <a:bodyPr wrap="square" rtlCol="0">
            <a:spAutoFit/>
          </a:bodyPr>
          <a:lstStyle/>
          <a:p>
            <a:r>
              <a:rPr lang="en-US" dirty="0" smtClean="0">
                <a:solidFill>
                  <a:schemeClr val="bg1"/>
                </a:solidFill>
              </a:rPr>
              <a:t>Cheek</a:t>
            </a:r>
            <a:endParaRPr lang="en-US" dirty="0">
              <a:solidFill>
                <a:schemeClr val="bg1"/>
              </a:solidFill>
            </a:endParaRPr>
          </a:p>
        </p:txBody>
      </p:sp>
      <p:sp>
        <p:nvSpPr>
          <p:cNvPr id="43" name="TextBox 42"/>
          <p:cNvSpPr txBox="1"/>
          <p:nvPr/>
        </p:nvSpPr>
        <p:spPr>
          <a:xfrm>
            <a:off x="76200" y="2919351"/>
            <a:ext cx="1420178" cy="646331"/>
          </a:xfrm>
          <a:prstGeom prst="rect">
            <a:avLst/>
          </a:prstGeom>
          <a:noFill/>
          <a:ln w="28575" cmpd="sng">
            <a:solidFill>
              <a:schemeClr val="accent6"/>
            </a:solidFill>
          </a:ln>
        </p:spPr>
        <p:txBody>
          <a:bodyPr wrap="square" rtlCol="0">
            <a:spAutoFit/>
          </a:bodyPr>
          <a:lstStyle/>
          <a:p>
            <a:r>
              <a:rPr lang="en-US" dirty="0" smtClean="0">
                <a:solidFill>
                  <a:schemeClr val="bg1"/>
                </a:solidFill>
              </a:rPr>
              <a:t>Nose: </a:t>
            </a:r>
          </a:p>
          <a:p>
            <a:r>
              <a:rPr lang="en-US" dirty="0" smtClean="0">
                <a:solidFill>
                  <a:schemeClr val="bg1"/>
                </a:solidFill>
              </a:rPr>
              <a:t>Twitching</a:t>
            </a:r>
          </a:p>
        </p:txBody>
      </p:sp>
      <p:sp>
        <p:nvSpPr>
          <p:cNvPr id="44" name="TextBox 43"/>
          <p:cNvSpPr txBox="1"/>
          <p:nvPr/>
        </p:nvSpPr>
        <p:spPr>
          <a:xfrm flipH="1">
            <a:off x="1675299" y="5447993"/>
            <a:ext cx="923373"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Mouth</a:t>
            </a:r>
            <a:endParaRPr lang="en-US" dirty="0">
              <a:solidFill>
                <a:schemeClr val="bg1"/>
              </a:solidFill>
            </a:endParaRPr>
          </a:p>
        </p:txBody>
      </p:sp>
      <p:sp>
        <p:nvSpPr>
          <p:cNvPr id="45" name="TextBox 44"/>
          <p:cNvSpPr txBox="1"/>
          <p:nvPr/>
        </p:nvSpPr>
        <p:spPr>
          <a:xfrm>
            <a:off x="153861" y="4459069"/>
            <a:ext cx="1302824" cy="646331"/>
          </a:xfrm>
          <a:prstGeom prst="rect">
            <a:avLst/>
          </a:prstGeom>
          <a:noFill/>
          <a:ln w="28575" cmpd="sng">
            <a:solidFill>
              <a:schemeClr val="accent6"/>
            </a:solidFill>
          </a:ln>
        </p:spPr>
        <p:txBody>
          <a:bodyPr wrap="square" rtlCol="0">
            <a:spAutoFit/>
          </a:bodyPr>
          <a:lstStyle/>
          <a:p>
            <a:r>
              <a:rPr lang="en-US" dirty="0" smtClean="0">
                <a:solidFill>
                  <a:schemeClr val="bg1"/>
                </a:solidFill>
              </a:rPr>
              <a:t>Eyelid movements</a:t>
            </a:r>
            <a:endParaRPr lang="en-US" dirty="0">
              <a:solidFill>
                <a:schemeClr val="bg1"/>
              </a:solidFill>
            </a:endParaRPr>
          </a:p>
        </p:txBody>
      </p:sp>
      <p:sp>
        <p:nvSpPr>
          <p:cNvPr id="46" name="TextBox 45"/>
          <p:cNvSpPr txBox="1"/>
          <p:nvPr/>
        </p:nvSpPr>
        <p:spPr>
          <a:xfrm>
            <a:off x="107253" y="1676290"/>
            <a:ext cx="1593857" cy="1200329"/>
          </a:xfrm>
          <a:prstGeom prst="rect">
            <a:avLst/>
          </a:prstGeom>
          <a:noFill/>
          <a:ln w="28575" cmpd="sng">
            <a:solidFill>
              <a:schemeClr val="accent6"/>
            </a:solidFill>
          </a:ln>
        </p:spPr>
        <p:txBody>
          <a:bodyPr wrap="square" rtlCol="0">
            <a:spAutoFit/>
          </a:bodyPr>
          <a:lstStyle/>
          <a:p>
            <a:r>
              <a:rPr lang="en-US" smtClean="0">
                <a:solidFill>
                  <a:schemeClr val="bg1"/>
                </a:solidFill>
              </a:rPr>
              <a:t>Eyebrows:</a:t>
            </a:r>
            <a:endParaRPr lang="en-US">
              <a:solidFill>
                <a:schemeClr val="bg1"/>
              </a:solidFill>
            </a:endParaRPr>
          </a:p>
          <a:p>
            <a:r>
              <a:rPr lang="en-US" dirty="0" smtClean="0">
                <a:solidFill>
                  <a:schemeClr val="bg1"/>
                </a:solidFill>
              </a:rPr>
              <a:t>Flat</a:t>
            </a:r>
          </a:p>
          <a:p>
            <a:r>
              <a:rPr lang="en-US" dirty="0" smtClean="0">
                <a:solidFill>
                  <a:schemeClr val="bg1"/>
                </a:solidFill>
              </a:rPr>
              <a:t>Frown</a:t>
            </a:r>
          </a:p>
          <a:p>
            <a:r>
              <a:rPr lang="en-US" dirty="0" smtClean="0">
                <a:solidFill>
                  <a:schemeClr val="bg1"/>
                </a:solidFill>
              </a:rPr>
              <a:t>Raised</a:t>
            </a:r>
            <a:endParaRPr lang="en-US" dirty="0">
              <a:solidFill>
                <a:schemeClr val="bg1"/>
              </a:solidFill>
            </a:endParaRPr>
          </a:p>
        </p:txBody>
      </p:sp>
      <p:sp>
        <p:nvSpPr>
          <p:cNvPr id="47" name="TextBox 46"/>
          <p:cNvSpPr txBox="1"/>
          <p:nvPr/>
        </p:nvSpPr>
        <p:spPr>
          <a:xfrm>
            <a:off x="146145" y="3715434"/>
            <a:ext cx="1244748" cy="646331"/>
          </a:xfrm>
          <a:prstGeom prst="rect">
            <a:avLst/>
          </a:prstGeom>
          <a:noFill/>
          <a:ln w="28575" cmpd="sng">
            <a:solidFill>
              <a:schemeClr val="accent6"/>
            </a:solidFill>
          </a:ln>
        </p:spPr>
        <p:txBody>
          <a:bodyPr wrap="square" rtlCol="0">
            <a:spAutoFit/>
          </a:bodyPr>
          <a:lstStyle/>
          <a:p>
            <a:r>
              <a:rPr lang="en-US" dirty="0" smtClean="0">
                <a:solidFill>
                  <a:schemeClr val="bg1"/>
                </a:solidFill>
              </a:rPr>
              <a:t>Eye Pupil Directions</a:t>
            </a:r>
            <a:endParaRPr lang="en-US" dirty="0">
              <a:solidFill>
                <a:schemeClr val="bg1"/>
              </a:solidFill>
            </a:endParaRPr>
          </a:p>
        </p:txBody>
      </p:sp>
      <p:sp>
        <p:nvSpPr>
          <p:cNvPr id="48" name="TextBox 47"/>
          <p:cNvSpPr txBox="1"/>
          <p:nvPr/>
        </p:nvSpPr>
        <p:spPr>
          <a:xfrm>
            <a:off x="304800" y="6169387"/>
            <a:ext cx="868353" cy="646331"/>
          </a:xfrm>
          <a:prstGeom prst="rect">
            <a:avLst/>
          </a:prstGeom>
          <a:noFill/>
          <a:ln w="28575" cmpd="sng">
            <a:solidFill>
              <a:schemeClr val="accent6"/>
            </a:solidFill>
          </a:ln>
        </p:spPr>
        <p:txBody>
          <a:bodyPr wrap="square" rtlCol="0">
            <a:spAutoFit/>
          </a:bodyPr>
          <a:lstStyle/>
          <a:p>
            <a:r>
              <a:rPr lang="en-US" dirty="0" smtClean="0">
                <a:solidFill>
                  <a:schemeClr val="bg1"/>
                </a:solidFill>
              </a:rPr>
              <a:t>Sucked</a:t>
            </a:r>
          </a:p>
          <a:p>
            <a:r>
              <a:rPr lang="en-US" dirty="0">
                <a:solidFill>
                  <a:schemeClr val="bg1"/>
                </a:solidFill>
              </a:rPr>
              <a:t>P</a:t>
            </a:r>
            <a:r>
              <a:rPr lang="en-US" dirty="0" smtClean="0">
                <a:solidFill>
                  <a:schemeClr val="bg1"/>
                </a:solidFill>
              </a:rPr>
              <a:t>uffy</a:t>
            </a:r>
            <a:endParaRPr lang="en-US" dirty="0">
              <a:solidFill>
                <a:schemeClr val="bg1"/>
              </a:solidFill>
            </a:endParaRPr>
          </a:p>
        </p:txBody>
      </p:sp>
      <p:cxnSp>
        <p:nvCxnSpPr>
          <p:cNvPr id="49" name="Straight Connector 48"/>
          <p:cNvCxnSpPr>
            <a:endCxn id="42" idx="0"/>
          </p:cNvCxnSpPr>
          <p:nvPr/>
        </p:nvCxnSpPr>
        <p:spPr>
          <a:xfrm flipH="1">
            <a:off x="2383710" y="6033260"/>
            <a:ext cx="519763" cy="128937"/>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2598675" y="5613391"/>
            <a:ext cx="380997" cy="25400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flipH="1">
            <a:off x="188894" y="5172670"/>
            <a:ext cx="970788" cy="923330"/>
          </a:xfrm>
          <a:prstGeom prst="rect">
            <a:avLst/>
          </a:prstGeom>
          <a:noFill/>
          <a:ln w="28575" cmpd="sng">
            <a:solidFill>
              <a:schemeClr val="accent6"/>
            </a:solidFill>
          </a:ln>
        </p:spPr>
        <p:txBody>
          <a:bodyPr wrap="square" rtlCol="0">
            <a:spAutoFit/>
          </a:bodyPr>
          <a:lstStyle/>
          <a:p>
            <a:r>
              <a:rPr lang="en-US" dirty="0" smtClean="0">
                <a:solidFill>
                  <a:schemeClr val="bg1"/>
                </a:solidFill>
              </a:rPr>
              <a:t>Lips</a:t>
            </a:r>
          </a:p>
          <a:p>
            <a:r>
              <a:rPr lang="en-US" dirty="0" smtClean="0">
                <a:solidFill>
                  <a:schemeClr val="bg1"/>
                </a:solidFill>
              </a:rPr>
              <a:t>Tongue</a:t>
            </a:r>
          </a:p>
          <a:p>
            <a:r>
              <a:rPr lang="en-US" dirty="0" smtClean="0">
                <a:solidFill>
                  <a:schemeClr val="bg1"/>
                </a:solidFill>
              </a:rPr>
              <a:t>Teeth</a:t>
            </a:r>
            <a:endParaRPr lang="en-US" dirty="0">
              <a:solidFill>
                <a:schemeClr val="bg1"/>
              </a:solidFill>
            </a:endParaRPr>
          </a:p>
        </p:txBody>
      </p:sp>
      <p:cxnSp>
        <p:nvCxnSpPr>
          <p:cNvPr id="52" name="Straight Connector 51"/>
          <p:cNvCxnSpPr/>
          <p:nvPr/>
        </p:nvCxnSpPr>
        <p:spPr>
          <a:xfrm flipH="1">
            <a:off x="1159682" y="5613391"/>
            <a:ext cx="520552" cy="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flipV="1">
            <a:off x="2263641" y="5155015"/>
            <a:ext cx="869450" cy="37162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1514763" y="4557548"/>
            <a:ext cx="376533" cy="383515"/>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1362479" y="4026869"/>
            <a:ext cx="692113" cy="73506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39" idx="0"/>
          </p:cNvCxnSpPr>
          <p:nvPr/>
        </p:nvCxnSpPr>
        <p:spPr>
          <a:xfrm flipH="1" flipV="1">
            <a:off x="1740803" y="2233552"/>
            <a:ext cx="527817" cy="255213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955407" y="4862726"/>
            <a:ext cx="886758" cy="369332"/>
          </a:xfrm>
          <a:prstGeom prst="rect">
            <a:avLst/>
          </a:prstGeom>
          <a:noFill/>
          <a:ln w="28575" cmpd="sng">
            <a:solidFill>
              <a:schemeClr val="accent6"/>
            </a:solidFill>
          </a:ln>
        </p:spPr>
        <p:txBody>
          <a:bodyPr wrap="square" rtlCol="0">
            <a:spAutoFit/>
          </a:bodyPr>
          <a:lstStyle/>
          <a:p>
            <a:r>
              <a:rPr lang="en-US" smtClean="0">
                <a:solidFill>
                  <a:schemeClr val="bg1"/>
                </a:solidFill>
              </a:rPr>
              <a:t>Head</a:t>
            </a:r>
            <a:endParaRPr lang="en-US" dirty="0">
              <a:solidFill>
                <a:schemeClr val="bg1"/>
              </a:solidFill>
            </a:endParaRPr>
          </a:p>
        </p:txBody>
      </p:sp>
      <p:cxnSp>
        <p:nvCxnSpPr>
          <p:cNvPr id="58" name="Straight Connector 57"/>
          <p:cNvCxnSpPr/>
          <p:nvPr/>
        </p:nvCxnSpPr>
        <p:spPr>
          <a:xfrm flipV="1">
            <a:off x="4076307" y="5232060"/>
            <a:ext cx="315341" cy="34487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3955408" y="4001869"/>
            <a:ext cx="1122692" cy="646331"/>
          </a:xfrm>
          <a:prstGeom prst="rect">
            <a:avLst/>
          </a:prstGeom>
          <a:noFill/>
          <a:ln w="28575" cmpd="sng">
            <a:solidFill>
              <a:schemeClr val="accent6"/>
            </a:solidFill>
          </a:ln>
        </p:spPr>
        <p:txBody>
          <a:bodyPr wrap="square" rtlCol="0">
            <a:spAutoFit/>
          </a:bodyPr>
          <a:lstStyle/>
          <a:p>
            <a:r>
              <a:rPr lang="en-US" dirty="0" smtClean="0">
                <a:solidFill>
                  <a:schemeClr val="bg1"/>
                </a:solidFill>
              </a:rPr>
              <a:t>Nod</a:t>
            </a:r>
          </a:p>
          <a:p>
            <a:r>
              <a:rPr lang="en-US" dirty="0" smtClean="0">
                <a:solidFill>
                  <a:schemeClr val="bg1"/>
                </a:solidFill>
              </a:rPr>
              <a:t>Tilt</a:t>
            </a:r>
            <a:endParaRPr lang="en-US" dirty="0">
              <a:solidFill>
                <a:schemeClr val="bg1"/>
              </a:solidFill>
            </a:endParaRPr>
          </a:p>
        </p:txBody>
      </p:sp>
      <p:cxnSp>
        <p:nvCxnSpPr>
          <p:cNvPr id="60" name="Straight Connector 59"/>
          <p:cNvCxnSpPr>
            <a:stCxn id="57" idx="0"/>
            <a:endCxn id="59" idx="2"/>
          </p:cNvCxnSpPr>
          <p:nvPr/>
        </p:nvCxnSpPr>
        <p:spPr>
          <a:xfrm flipV="1">
            <a:off x="4398786" y="4648200"/>
            <a:ext cx="117968" cy="21452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961629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49826" y="76200"/>
            <a:ext cx="8229600" cy="1143000"/>
          </a:xfrm>
        </p:spPr>
        <p:txBody>
          <a:bodyPr>
            <a:normAutofit/>
          </a:bodyPr>
          <a:lstStyle/>
          <a:p>
            <a:r>
              <a:rPr lang="en-US" sz="3600" dirty="0">
                <a:solidFill>
                  <a:schemeClr val="bg1"/>
                </a:solidFill>
                <a:latin typeface="Arial"/>
                <a:ea typeface="ＭＳ Ｐゴシック" charset="0"/>
                <a:cs typeface="Arial"/>
              </a:rPr>
              <a:t>5 Parameters of ASL</a:t>
            </a:r>
          </a:p>
        </p:txBody>
      </p:sp>
      <p:graphicFrame>
        <p:nvGraphicFramePr>
          <p:cNvPr id="6" name="Content Placeholder 5"/>
          <p:cNvGraphicFramePr>
            <a:graphicFrameLocks noGrp="1"/>
          </p:cNvGraphicFramePr>
          <p:nvPr>
            <p:ph idx="1"/>
            <p:extLst/>
          </p:nvPr>
        </p:nvGraphicFramePr>
        <p:xfrm>
          <a:off x="457200" y="2286000"/>
          <a:ext cx="8222226" cy="4329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 name="TextBox 83"/>
          <p:cNvSpPr txBox="1"/>
          <p:nvPr/>
        </p:nvSpPr>
        <p:spPr>
          <a:xfrm>
            <a:off x="126648" y="3906811"/>
            <a:ext cx="1404994" cy="1200329"/>
          </a:xfrm>
          <a:prstGeom prst="rect">
            <a:avLst/>
          </a:prstGeom>
          <a:noFill/>
          <a:ln w="28575" cmpd="sng">
            <a:solidFill>
              <a:schemeClr val="accent6"/>
            </a:solidFill>
          </a:ln>
        </p:spPr>
        <p:txBody>
          <a:bodyPr wrap="square" rtlCol="0">
            <a:spAutoFit/>
          </a:bodyPr>
          <a:lstStyle/>
          <a:p>
            <a:r>
              <a:rPr lang="en-US" b="1" u="sng" dirty="0" smtClean="0">
                <a:solidFill>
                  <a:schemeClr val="bg1"/>
                </a:solidFill>
              </a:rPr>
              <a:t>Arms:</a:t>
            </a:r>
          </a:p>
          <a:p>
            <a:r>
              <a:rPr lang="en-US" dirty="0">
                <a:solidFill>
                  <a:schemeClr val="bg1"/>
                </a:solidFill>
              </a:rPr>
              <a:t>Elbow</a:t>
            </a:r>
          </a:p>
          <a:p>
            <a:r>
              <a:rPr lang="en-US" dirty="0">
                <a:solidFill>
                  <a:schemeClr val="bg1"/>
                </a:solidFill>
              </a:rPr>
              <a:t>Wrist</a:t>
            </a:r>
          </a:p>
          <a:p>
            <a:r>
              <a:rPr lang="en-US" dirty="0" smtClean="0">
                <a:solidFill>
                  <a:schemeClr val="bg1"/>
                </a:solidFill>
              </a:rPr>
              <a:t>Hand</a:t>
            </a:r>
            <a:endParaRPr lang="en-US" dirty="0">
              <a:solidFill>
                <a:schemeClr val="bg1"/>
              </a:solidFill>
            </a:endParaRPr>
          </a:p>
        </p:txBody>
      </p:sp>
      <p:cxnSp>
        <p:nvCxnSpPr>
          <p:cNvPr id="85" name="Straight Connector 84"/>
          <p:cNvCxnSpPr/>
          <p:nvPr/>
        </p:nvCxnSpPr>
        <p:spPr>
          <a:xfrm flipH="1" flipV="1">
            <a:off x="2383710" y="3153728"/>
            <a:ext cx="214962" cy="411954"/>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1652827" y="6110334"/>
            <a:ext cx="1250646" cy="369332"/>
          </a:xfrm>
          <a:prstGeom prst="rect">
            <a:avLst/>
          </a:prstGeom>
          <a:noFill/>
          <a:ln w="28575" cmpd="sng">
            <a:solidFill>
              <a:schemeClr val="accent6"/>
            </a:solidFill>
          </a:ln>
        </p:spPr>
        <p:txBody>
          <a:bodyPr wrap="square" rtlCol="0">
            <a:spAutoFit/>
          </a:bodyPr>
          <a:lstStyle/>
          <a:p>
            <a:r>
              <a:rPr lang="en-US" dirty="0" smtClean="0">
                <a:solidFill>
                  <a:schemeClr val="bg1"/>
                </a:solidFill>
              </a:rPr>
              <a:t>Thigh/hip</a:t>
            </a:r>
            <a:endParaRPr lang="en-US" dirty="0">
              <a:solidFill>
                <a:schemeClr val="bg1"/>
              </a:solidFill>
            </a:endParaRPr>
          </a:p>
        </p:txBody>
      </p:sp>
      <p:sp>
        <p:nvSpPr>
          <p:cNvPr id="87" name="TextBox 86"/>
          <p:cNvSpPr txBox="1"/>
          <p:nvPr/>
        </p:nvSpPr>
        <p:spPr>
          <a:xfrm>
            <a:off x="1219200" y="1676400"/>
            <a:ext cx="1196003" cy="1477328"/>
          </a:xfrm>
          <a:prstGeom prst="rect">
            <a:avLst/>
          </a:prstGeom>
          <a:noFill/>
          <a:ln w="28575" cmpd="sng">
            <a:solidFill>
              <a:schemeClr val="accent6"/>
            </a:solidFill>
          </a:ln>
        </p:spPr>
        <p:txBody>
          <a:bodyPr wrap="square" rtlCol="0">
            <a:spAutoFit/>
          </a:bodyPr>
          <a:lstStyle/>
          <a:p>
            <a:r>
              <a:rPr lang="en-US" b="1" u="sng" dirty="0" smtClean="0">
                <a:solidFill>
                  <a:schemeClr val="bg1"/>
                </a:solidFill>
              </a:rPr>
              <a:t>Head: </a:t>
            </a:r>
            <a:r>
              <a:rPr lang="en-US" dirty="0" smtClean="0">
                <a:solidFill>
                  <a:schemeClr val="bg1"/>
                </a:solidFill>
              </a:rPr>
              <a:t>Forehead</a:t>
            </a:r>
          </a:p>
          <a:p>
            <a:r>
              <a:rPr lang="en-US" dirty="0" smtClean="0">
                <a:solidFill>
                  <a:schemeClr val="bg1"/>
                </a:solidFill>
              </a:rPr>
              <a:t>Chin</a:t>
            </a:r>
          </a:p>
          <a:p>
            <a:r>
              <a:rPr lang="en-US" dirty="0" smtClean="0">
                <a:solidFill>
                  <a:schemeClr val="bg1"/>
                </a:solidFill>
              </a:rPr>
              <a:t>Cheeks</a:t>
            </a:r>
          </a:p>
          <a:p>
            <a:r>
              <a:rPr lang="en-US" dirty="0" smtClean="0">
                <a:solidFill>
                  <a:schemeClr val="bg1"/>
                </a:solidFill>
              </a:rPr>
              <a:t>Nose</a:t>
            </a:r>
            <a:endParaRPr lang="en-US" dirty="0">
              <a:solidFill>
                <a:schemeClr val="bg1"/>
              </a:solidFill>
            </a:endParaRPr>
          </a:p>
        </p:txBody>
      </p:sp>
      <p:cxnSp>
        <p:nvCxnSpPr>
          <p:cNvPr id="88" name="Straight Connector 87"/>
          <p:cNvCxnSpPr/>
          <p:nvPr/>
        </p:nvCxnSpPr>
        <p:spPr>
          <a:xfrm flipH="1" flipV="1">
            <a:off x="1219200" y="3516882"/>
            <a:ext cx="1164510" cy="293118"/>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1549549" y="4267200"/>
            <a:ext cx="834162" cy="19186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1527835" y="4557548"/>
            <a:ext cx="986765" cy="1187148"/>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92568" y="2268153"/>
            <a:ext cx="1126631" cy="1477328"/>
          </a:xfrm>
          <a:prstGeom prst="rect">
            <a:avLst/>
          </a:prstGeom>
          <a:noFill/>
          <a:ln w="28575" cmpd="sng">
            <a:solidFill>
              <a:schemeClr val="accent6"/>
            </a:solidFill>
          </a:ln>
        </p:spPr>
        <p:txBody>
          <a:bodyPr wrap="square" rtlCol="0">
            <a:spAutoFit/>
          </a:bodyPr>
          <a:lstStyle/>
          <a:p>
            <a:r>
              <a:rPr lang="en-US" b="1" u="sng" dirty="0" smtClean="0">
                <a:solidFill>
                  <a:schemeClr val="bg1"/>
                </a:solidFill>
              </a:rPr>
              <a:t>Upper Torso: </a:t>
            </a:r>
            <a:r>
              <a:rPr lang="en-US" dirty="0" smtClean="0">
                <a:solidFill>
                  <a:schemeClr val="bg1"/>
                </a:solidFill>
              </a:rPr>
              <a:t>Chest</a:t>
            </a:r>
          </a:p>
          <a:p>
            <a:r>
              <a:rPr lang="en-US" dirty="0" smtClean="0">
                <a:solidFill>
                  <a:schemeClr val="bg1"/>
                </a:solidFill>
              </a:rPr>
              <a:t>Tummy </a:t>
            </a:r>
          </a:p>
          <a:p>
            <a:r>
              <a:rPr lang="en-US" dirty="0" smtClean="0">
                <a:solidFill>
                  <a:schemeClr val="bg1"/>
                </a:solidFill>
              </a:rPr>
              <a:t>Shoulders</a:t>
            </a:r>
          </a:p>
        </p:txBody>
      </p:sp>
      <p:sp>
        <p:nvSpPr>
          <p:cNvPr id="92" name="TextBox 91"/>
          <p:cNvSpPr txBox="1"/>
          <p:nvPr/>
        </p:nvSpPr>
        <p:spPr>
          <a:xfrm>
            <a:off x="100256" y="5203951"/>
            <a:ext cx="1404994" cy="1477328"/>
          </a:xfrm>
          <a:prstGeom prst="rect">
            <a:avLst/>
          </a:prstGeom>
          <a:noFill/>
          <a:ln w="28575" cmpd="sng">
            <a:solidFill>
              <a:schemeClr val="accent6"/>
            </a:solidFill>
          </a:ln>
        </p:spPr>
        <p:txBody>
          <a:bodyPr wrap="square" rtlCol="0">
            <a:spAutoFit/>
          </a:bodyPr>
          <a:lstStyle/>
          <a:p>
            <a:r>
              <a:rPr lang="en-US" b="1" u="sng" dirty="0" smtClean="0">
                <a:solidFill>
                  <a:schemeClr val="bg1"/>
                </a:solidFill>
              </a:rPr>
              <a:t>Depiction:</a:t>
            </a:r>
          </a:p>
          <a:p>
            <a:r>
              <a:rPr lang="en-US" dirty="0" smtClean="0">
                <a:solidFill>
                  <a:schemeClr val="bg1"/>
                </a:solidFill>
              </a:rPr>
              <a:t>Outward space from upper torso/head</a:t>
            </a:r>
            <a:endParaRPr lang="en-US" dirty="0">
              <a:solidFill>
                <a:schemeClr val="bg1"/>
              </a:solidFill>
            </a:endParaRPr>
          </a:p>
        </p:txBody>
      </p:sp>
      <p:cxnSp>
        <p:nvCxnSpPr>
          <p:cNvPr id="93" name="Straight Connector 92"/>
          <p:cNvCxnSpPr/>
          <p:nvPr/>
        </p:nvCxnSpPr>
        <p:spPr>
          <a:xfrm flipH="1">
            <a:off x="2056520" y="4761930"/>
            <a:ext cx="846953" cy="132561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101060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067800" cy="990600"/>
          </a:xfrm>
        </p:spPr>
        <p:txBody>
          <a:bodyPr>
            <a:normAutofit fontScale="90000"/>
          </a:bodyPr>
          <a:lstStyle/>
          <a:p>
            <a:r>
              <a:rPr lang="en-US" sz="3600" dirty="0" smtClean="0">
                <a:solidFill>
                  <a:schemeClr val="bg1"/>
                </a:solidFill>
                <a:latin typeface="Arial" charset="0"/>
                <a:ea typeface="Arial" charset="0"/>
                <a:cs typeface="Arial" charset="0"/>
              </a:rPr>
              <a:t>Highlights of My Dissertation on Teacher </a:t>
            </a:r>
            <a:r>
              <a:rPr lang="en-US" sz="3600" dirty="0">
                <a:solidFill>
                  <a:schemeClr val="bg1"/>
                </a:solidFill>
                <a:latin typeface="Arial" charset="0"/>
                <a:ea typeface="Arial" charset="0"/>
                <a:cs typeface="Arial" charset="0"/>
              </a:rPr>
              <a:t>Efficacy </a:t>
            </a:r>
            <a:endParaRPr lang="en-US" sz="3600" dirty="0">
              <a:solidFill>
                <a:schemeClr val="bg1"/>
              </a:solidFill>
            </a:endParaRPr>
          </a:p>
        </p:txBody>
      </p:sp>
      <p:sp>
        <p:nvSpPr>
          <p:cNvPr id="3" name="Content Placeholder 2"/>
          <p:cNvSpPr>
            <a:spLocks noGrp="1"/>
          </p:cNvSpPr>
          <p:nvPr>
            <p:ph sz="quarter" idx="1"/>
          </p:nvPr>
        </p:nvSpPr>
        <p:spPr>
          <a:xfrm>
            <a:off x="76200" y="1676400"/>
            <a:ext cx="9067800" cy="5181600"/>
          </a:xfrm>
        </p:spPr>
        <p:txBody>
          <a:bodyPr>
            <a:noAutofit/>
          </a:bodyPr>
          <a:lstStyle/>
          <a:p>
            <a:r>
              <a:rPr lang="en-US" sz="2400" dirty="0" smtClean="0">
                <a:solidFill>
                  <a:schemeClr val="bg1"/>
                </a:solidFill>
                <a:latin typeface="Arial"/>
                <a:cs typeface="Arial"/>
              </a:rPr>
              <a:t>Deaf </a:t>
            </a:r>
            <a:r>
              <a:rPr lang="en-US" sz="2400" dirty="0">
                <a:solidFill>
                  <a:schemeClr val="bg1"/>
                </a:solidFill>
                <a:latin typeface="Arial"/>
                <a:cs typeface="Arial"/>
              </a:rPr>
              <a:t>teachers’ self-efficacy needs to be recognized as a strength within their instructional </a:t>
            </a:r>
            <a:r>
              <a:rPr lang="en-US" sz="2400" dirty="0" smtClean="0">
                <a:solidFill>
                  <a:schemeClr val="bg1"/>
                </a:solidFill>
                <a:latin typeface="Arial"/>
                <a:cs typeface="Arial"/>
              </a:rPr>
              <a:t>practice</a:t>
            </a:r>
            <a:br>
              <a:rPr lang="en-US" sz="2400" dirty="0" smtClean="0">
                <a:solidFill>
                  <a:schemeClr val="bg1"/>
                </a:solidFill>
                <a:latin typeface="Arial"/>
                <a:cs typeface="Arial"/>
              </a:rPr>
            </a:br>
            <a:endParaRPr lang="en-US" sz="2400" dirty="0">
              <a:solidFill>
                <a:schemeClr val="bg1"/>
              </a:solidFill>
              <a:latin typeface="Arial"/>
              <a:cs typeface="Arial"/>
            </a:endParaRPr>
          </a:p>
          <a:p>
            <a:r>
              <a:rPr lang="en-US" sz="2400" dirty="0" smtClean="0">
                <a:solidFill>
                  <a:schemeClr val="bg1"/>
                </a:solidFill>
                <a:latin typeface="Arial"/>
                <a:cs typeface="Arial"/>
              </a:rPr>
              <a:t>The Bandura’s (1977) Self-Efficacy </a:t>
            </a:r>
            <a:r>
              <a:rPr lang="en-US" sz="2400" dirty="0">
                <a:solidFill>
                  <a:schemeClr val="bg1"/>
                </a:solidFill>
                <a:latin typeface="Arial"/>
                <a:cs typeface="Arial"/>
              </a:rPr>
              <a:t>theory </a:t>
            </a:r>
            <a:r>
              <a:rPr lang="en-US" sz="2400" dirty="0" smtClean="0">
                <a:solidFill>
                  <a:schemeClr val="bg1"/>
                </a:solidFill>
                <a:latin typeface="Arial"/>
                <a:cs typeface="Arial"/>
              </a:rPr>
              <a:t>is focused </a:t>
            </a:r>
            <a:r>
              <a:rPr lang="en-US" sz="2400" dirty="0">
                <a:solidFill>
                  <a:schemeClr val="bg1"/>
                </a:solidFill>
                <a:latin typeface="Arial"/>
                <a:cs typeface="Arial"/>
              </a:rPr>
              <a:t>on the individual’s perceived belief on the capabilities to follow through behaviors or </a:t>
            </a:r>
            <a:r>
              <a:rPr lang="en-US" sz="2400" dirty="0" smtClean="0">
                <a:solidFill>
                  <a:schemeClr val="bg1"/>
                </a:solidFill>
                <a:latin typeface="Arial"/>
                <a:cs typeface="Arial"/>
              </a:rPr>
              <a:t>action </a:t>
            </a:r>
            <a:br>
              <a:rPr lang="en-US" sz="2400" dirty="0" smtClean="0">
                <a:solidFill>
                  <a:schemeClr val="bg1"/>
                </a:solidFill>
                <a:latin typeface="Arial"/>
                <a:cs typeface="Arial"/>
              </a:rPr>
            </a:br>
            <a:endParaRPr lang="en-US" sz="2400" dirty="0" smtClean="0">
              <a:solidFill>
                <a:schemeClr val="bg1"/>
              </a:solidFill>
              <a:latin typeface="Arial"/>
              <a:cs typeface="Arial"/>
            </a:endParaRPr>
          </a:p>
          <a:p>
            <a:r>
              <a:rPr lang="en-US" sz="2400" dirty="0" smtClean="0">
                <a:solidFill>
                  <a:schemeClr val="bg1"/>
                </a:solidFill>
                <a:latin typeface="Arial"/>
                <a:cs typeface="Arial"/>
              </a:rPr>
              <a:t>Liu (2013) defined Teacher </a:t>
            </a:r>
            <a:r>
              <a:rPr lang="en-US" sz="2400" dirty="0">
                <a:solidFill>
                  <a:schemeClr val="bg1"/>
                </a:solidFill>
                <a:latin typeface="Arial"/>
                <a:cs typeface="Arial"/>
              </a:rPr>
              <a:t>E</a:t>
            </a:r>
            <a:r>
              <a:rPr lang="en-US" sz="2400" dirty="0" smtClean="0">
                <a:solidFill>
                  <a:schemeClr val="bg1"/>
                </a:solidFill>
                <a:latin typeface="Arial"/>
                <a:cs typeface="Arial"/>
              </a:rPr>
              <a:t>fficacy by focusing </a:t>
            </a:r>
            <a:r>
              <a:rPr lang="en-US" sz="2400" dirty="0">
                <a:solidFill>
                  <a:schemeClr val="bg1"/>
                </a:solidFill>
                <a:latin typeface="Arial"/>
                <a:cs typeface="Arial"/>
              </a:rPr>
              <a:t>on whether teachers </a:t>
            </a:r>
            <a:r>
              <a:rPr lang="en-US" sz="2400" dirty="0" smtClean="0">
                <a:solidFill>
                  <a:schemeClr val="bg1"/>
                </a:solidFill>
                <a:latin typeface="Arial"/>
                <a:cs typeface="Arial"/>
              </a:rPr>
              <a:t>can:</a:t>
            </a:r>
            <a:br>
              <a:rPr lang="en-US" sz="2400" dirty="0" smtClean="0">
                <a:solidFill>
                  <a:schemeClr val="bg1"/>
                </a:solidFill>
                <a:latin typeface="Arial"/>
                <a:cs typeface="Arial"/>
              </a:rPr>
            </a:br>
            <a:r>
              <a:rPr lang="en-US" sz="2400" dirty="0" smtClean="0">
                <a:solidFill>
                  <a:schemeClr val="bg1"/>
                </a:solidFill>
                <a:latin typeface="Arial"/>
                <a:cs typeface="Arial"/>
              </a:rPr>
              <a:t>a) teach well</a:t>
            </a:r>
            <a:br>
              <a:rPr lang="en-US" sz="2400" dirty="0" smtClean="0">
                <a:solidFill>
                  <a:schemeClr val="bg1"/>
                </a:solidFill>
                <a:latin typeface="Arial"/>
                <a:cs typeface="Arial"/>
              </a:rPr>
            </a:br>
            <a:r>
              <a:rPr lang="en-US" sz="2400" dirty="0" smtClean="0">
                <a:solidFill>
                  <a:schemeClr val="bg1"/>
                </a:solidFill>
                <a:latin typeface="Arial"/>
                <a:cs typeface="Arial"/>
              </a:rPr>
              <a:t>b) work </a:t>
            </a:r>
            <a:r>
              <a:rPr lang="en-US" sz="2400" dirty="0">
                <a:solidFill>
                  <a:schemeClr val="bg1"/>
                </a:solidFill>
                <a:latin typeface="Arial"/>
                <a:cs typeface="Arial"/>
              </a:rPr>
              <a:t>through goals, </a:t>
            </a:r>
            <a:r>
              <a:rPr lang="en-US" sz="2400" dirty="0" smtClean="0">
                <a:solidFill>
                  <a:schemeClr val="bg1"/>
                </a:solidFill>
                <a:latin typeface="Arial"/>
                <a:cs typeface="Arial"/>
              </a:rPr>
              <a:t/>
            </a:r>
            <a:br>
              <a:rPr lang="en-US" sz="2400" dirty="0" smtClean="0">
                <a:solidFill>
                  <a:schemeClr val="bg1"/>
                </a:solidFill>
                <a:latin typeface="Arial"/>
                <a:cs typeface="Arial"/>
              </a:rPr>
            </a:br>
            <a:r>
              <a:rPr lang="en-US" sz="2400" dirty="0" smtClean="0">
                <a:solidFill>
                  <a:schemeClr val="bg1"/>
                </a:solidFill>
                <a:latin typeface="Arial"/>
                <a:cs typeface="Arial"/>
              </a:rPr>
              <a:t>c) and </a:t>
            </a:r>
            <a:r>
              <a:rPr lang="en-US" sz="2400" dirty="0">
                <a:solidFill>
                  <a:schemeClr val="bg1"/>
                </a:solidFill>
                <a:latin typeface="Arial"/>
                <a:cs typeface="Arial"/>
              </a:rPr>
              <a:t>help </a:t>
            </a:r>
            <a:r>
              <a:rPr lang="en-US" sz="2400" dirty="0" smtClean="0">
                <a:solidFill>
                  <a:schemeClr val="bg1"/>
                </a:solidFill>
                <a:latin typeface="Arial"/>
                <a:cs typeface="Arial"/>
              </a:rPr>
              <a:t>students succeed</a:t>
            </a:r>
            <a:endParaRPr lang="en-US" sz="2400" dirty="0">
              <a:solidFill>
                <a:schemeClr val="bg1"/>
              </a:solidFill>
              <a:latin typeface="Arial"/>
              <a:cs typeface="Arial"/>
            </a:endParaRPr>
          </a:p>
        </p:txBody>
      </p:sp>
    </p:spTree>
    <p:extLst>
      <p:ext uri="{BB962C8B-B14F-4D97-AF65-F5344CB8AC3E}">
        <p14:creationId xmlns:p14="http://schemas.microsoft.com/office/powerpoint/2010/main" xmlns="" val="3555760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a:solidFill>
                  <a:srgbClr val="FFFFFF"/>
                </a:solidFill>
                <a:latin typeface="Arial" charset="0"/>
                <a:ea typeface="Arial" charset="0"/>
                <a:cs typeface="Arial" charset="0"/>
              </a:rPr>
              <a:t>Teacher Efficacy – ASL Teachers</a:t>
            </a:r>
          </a:p>
        </p:txBody>
      </p:sp>
      <p:sp>
        <p:nvSpPr>
          <p:cNvPr id="5" name="Rectangle 4"/>
          <p:cNvSpPr/>
          <p:nvPr/>
        </p:nvSpPr>
        <p:spPr>
          <a:xfrm>
            <a:off x="841248" y="2590800"/>
            <a:ext cx="7696200" cy="2862322"/>
          </a:xfrm>
          <a:prstGeom prst="rect">
            <a:avLst/>
          </a:prstGeom>
        </p:spPr>
        <p:txBody>
          <a:bodyPr wrap="square">
            <a:spAutoFit/>
          </a:bodyPr>
          <a:lstStyle/>
          <a:p>
            <a:r>
              <a:rPr lang="en-US" sz="3000" dirty="0">
                <a:solidFill>
                  <a:schemeClr val="bg1"/>
                </a:solidFill>
                <a:latin typeface="Arial" charset="0"/>
                <a:ea typeface="Arial" charset="0"/>
                <a:cs typeface="Arial" charset="0"/>
              </a:rPr>
              <a:t>TE</a:t>
            </a:r>
            <a:r>
              <a:rPr lang="en" sz="3000" dirty="0">
                <a:solidFill>
                  <a:schemeClr val="bg1"/>
                </a:solidFill>
                <a:latin typeface="Arial" charset="0"/>
                <a:ea typeface="Arial" charset="0"/>
                <a:cs typeface="Arial" charset="0"/>
              </a:rPr>
              <a:t>#1: The Essence of Deaf </a:t>
            </a:r>
            <a:r>
              <a:rPr lang="en" sz="3000" dirty="0" smtClean="0">
                <a:solidFill>
                  <a:schemeClr val="bg1"/>
                </a:solidFill>
                <a:latin typeface="Arial" charset="0"/>
                <a:ea typeface="Arial" charset="0"/>
                <a:cs typeface="Arial" charset="0"/>
              </a:rPr>
              <a:t>Teachers</a:t>
            </a:r>
            <a:endParaRPr lang="en-US" sz="3000" dirty="0" smtClean="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endParaRPr lang="en" sz="3000" dirty="0">
              <a:solidFill>
                <a:schemeClr val="bg1"/>
              </a:solidFill>
              <a:latin typeface="Arial" charset="0"/>
              <a:ea typeface="Arial" charset="0"/>
              <a:cs typeface="Arial" charset="0"/>
            </a:endParaRPr>
          </a:p>
          <a:p>
            <a:r>
              <a:rPr lang="en" sz="3000" dirty="0">
                <a:solidFill>
                  <a:schemeClr val="bg1"/>
                </a:solidFill>
                <a:latin typeface="Arial" charset="0"/>
                <a:ea typeface="Arial" charset="0"/>
                <a:cs typeface="Arial" charset="0"/>
                <a:sym typeface="Times New Roman"/>
              </a:rPr>
              <a:t>Definition: Innate ability to know what students and/or teachers lack and need in their environment </a:t>
            </a:r>
            <a:endParaRPr lang="en-US" sz="3000" dirty="0">
              <a:latin typeface="Arial" charset="0"/>
              <a:ea typeface="Arial" charset="0"/>
              <a:cs typeface="Arial" charset="0"/>
            </a:endParaRPr>
          </a:p>
        </p:txBody>
      </p:sp>
    </p:spTree>
    <p:extLst>
      <p:ext uri="{BB962C8B-B14F-4D97-AF65-F5344CB8AC3E}">
        <p14:creationId xmlns:p14="http://schemas.microsoft.com/office/powerpoint/2010/main" xmlns="" val="205894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Autofit/>
          </a:bodyPr>
          <a:lstStyle/>
          <a:p>
            <a:r>
              <a:rPr lang="en-US" sz="3600" b="1" dirty="0" smtClean="0">
                <a:solidFill>
                  <a:schemeClr val="bg1"/>
                </a:solidFill>
                <a:latin typeface="Arial"/>
                <a:cs typeface="Arial"/>
              </a:rPr>
              <a:t>3 M’s</a:t>
            </a:r>
            <a:r>
              <a:rPr lang="en-US" sz="3600" dirty="0" smtClean="0">
                <a:solidFill>
                  <a:schemeClr val="bg1"/>
                </a:solidFill>
                <a:latin typeface="Arial"/>
                <a:cs typeface="Arial"/>
              </a:rPr>
              <a:t>:</a:t>
            </a:r>
            <a:r>
              <a:rPr lang="en-US" sz="3600" dirty="0">
                <a:solidFill>
                  <a:schemeClr val="bg1"/>
                </a:solidFill>
                <a:latin typeface="Arial"/>
                <a:cs typeface="Arial"/>
              </a:rPr>
              <a:t/>
            </a:r>
            <a:br>
              <a:rPr lang="en-US" sz="3600" dirty="0">
                <a:solidFill>
                  <a:schemeClr val="bg1"/>
                </a:solidFill>
                <a:latin typeface="Arial"/>
                <a:cs typeface="Arial"/>
              </a:rPr>
            </a:br>
            <a:r>
              <a:rPr lang="en-US" sz="3600" dirty="0" smtClean="0">
                <a:solidFill>
                  <a:schemeClr val="bg1"/>
                </a:solidFill>
                <a:latin typeface="Arial"/>
                <a:cs typeface="Arial"/>
              </a:rPr>
              <a:t>ASL Literature Production</a:t>
            </a:r>
            <a:endParaRPr lang="en-US" sz="3600" dirty="0">
              <a:solidFill>
                <a:srgbClr val="FFFFFF"/>
              </a:soli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xmlns="" val="1813386086"/>
              </p:ext>
            </p:extLst>
          </p:nvPr>
        </p:nvGraphicFramePr>
        <p:xfrm>
          <a:off x="228600" y="2057400"/>
          <a:ext cx="8610601" cy="4495800"/>
        </p:xfrm>
        <a:graphic>
          <a:graphicData uri="http://schemas.openxmlformats.org/drawingml/2006/table">
            <a:tbl>
              <a:tblPr firstRow="1" bandRow="1">
                <a:tableStyleId>{10A1B5D5-9B99-4C35-A422-299274C87663}</a:tableStyleId>
              </a:tblPr>
              <a:tblGrid>
                <a:gridCol w="1752600"/>
                <a:gridCol w="2047107"/>
                <a:gridCol w="2326351"/>
                <a:gridCol w="2484543"/>
              </a:tblGrid>
              <a:tr h="7045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charset="0"/>
                        <a:ea typeface="Arial" charset="0"/>
                        <a:cs typeface="Arial" charset="0"/>
                      </a:endParaRPr>
                    </a:p>
                  </a:txBody>
                  <a:tcPr>
                    <a:solidFill>
                      <a:srgbClr val="D6C7C7"/>
                    </a:solidFill>
                  </a:tcPr>
                </a:tc>
                <a:tc>
                  <a:txBody>
                    <a:bodyPr/>
                    <a:lstStyle/>
                    <a:p>
                      <a:r>
                        <a:rPr lang="en-US" sz="1600" dirty="0" smtClean="0">
                          <a:solidFill>
                            <a:schemeClr val="tx1"/>
                          </a:solidFill>
                          <a:latin typeface="Arial" charset="0"/>
                          <a:ea typeface="Arial" charset="0"/>
                          <a:cs typeface="Arial" charset="0"/>
                        </a:rPr>
                        <a:t>ASL</a:t>
                      </a:r>
                      <a:endParaRPr lang="en-US" sz="1600" dirty="0">
                        <a:solidFill>
                          <a:schemeClr val="tx1"/>
                        </a:solidFill>
                        <a:latin typeface="Arial" charset="0"/>
                        <a:ea typeface="Arial" charset="0"/>
                        <a:cs typeface="Arial" charset="0"/>
                      </a:endParaRPr>
                    </a:p>
                  </a:txBody>
                  <a:tcPr>
                    <a:solidFill>
                      <a:srgbClr val="D6C7C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Arial" charset="0"/>
                          <a:ea typeface="Arial" charset="0"/>
                          <a:cs typeface="Arial" charset="0"/>
                        </a:rPr>
                        <a:t>Literature</a:t>
                      </a:r>
                    </a:p>
                    <a:p>
                      <a:endParaRPr lang="en-US" sz="1600" dirty="0">
                        <a:solidFill>
                          <a:schemeClr val="tx1"/>
                        </a:solidFill>
                        <a:latin typeface="Arial" charset="0"/>
                        <a:ea typeface="Arial" charset="0"/>
                        <a:cs typeface="Arial" charset="0"/>
                      </a:endParaRPr>
                    </a:p>
                  </a:txBody>
                  <a:tcPr>
                    <a:solidFill>
                      <a:srgbClr val="D6C7C7"/>
                    </a:solidFill>
                  </a:tcPr>
                </a:tc>
                <a:tc>
                  <a:txBody>
                    <a:bodyPr/>
                    <a:lstStyle/>
                    <a:p>
                      <a:r>
                        <a:rPr lang="en-US" sz="1600" dirty="0" smtClean="0">
                          <a:solidFill>
                            <a:schemeClr val="tx1"/>
                          </a:solidFill>
                          <a:latin typeface="Arial" charset="0"/>
                          <a:ea typeface="Arial" charset="0"/>
                          <a:cs typeface="Arial" charset="0"/>
                        </a:rPr>
                        <a:t>Production</a:t>
                      </a:r>
                      <a:endParaRPr lang="en-US" sz="1600" dirty="0">
                        <a:solidFill>
                          <a:schemeClr val="tx1"/>
                        </a:solidFill>
                        <a:latin typeface="Arial" charset="0"/>
                        <a:ea typeface="Arial" charset="0"/>
                        <a:cs typeface="Arial" charset="0"/>
                      </a:endParaRPr>
                    </a:p>
                  </a:txBody>
                  <a:tcPr>
                    <a:solidFill>
                      <a:srgbClr val="D6C7C7"/>
                    </a:solidFill>
                  </a:tcPr>
                </a:tc>
              </a:tr>
              <a:tr h="11742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charset="0"/>
                          <a:ea typeface="Arial" charset="0"/>
                          <a:cs typeface="Arial" charset="0"/>
                        </a:rPr>
                        <a:t>Maintenance</a:t>
                      </a:r>
                      <a:endParaRPr lang="en-US" sz="1600" dirty="0" smtClean="0">
                        <a:solidFill>
                          <a:schemeClr val="bg1"/>
                        </a:solidFill>
                        <a:latin typeface="Arial" charset="0"/>
                        <a:ea typeface="Arial" charset="0"/>
                        <a:cs typeface="Arial" charset="0"/>
                      </a:endParaRPr>
                    </a:p>
                    <a:p>
                      <a:endParaRPr lang="en-US" sz="1600" dirty="0">
                        <a:solidFill>
                          <a:schemeClr val="bg1"/>
                        </a:solidFill>
                        <a:latin typeface="Arial" charset="0"/>
                        <a:ea typeface="Arial" charset="0"/>
                        <a:cs typeface="Arial" charset="0"/>
                      </a:endParaRPr>
                    </a:p>
                  </a:txBody>
                  <a:tcPr>
                    <a:solidFill>
                      <a:srgbClr val="ACB4F0"/>
                    </a:solidFill>
                  </a:tcPr>
                </a:tc>
                <a:tc>
                  <a:txBody>
                    <a:bodyPr/>
                    <a:lstStyle/>
                    <a:p>
                      <a:pPr marL="0" indent="0">
                        <a:buNone/>
                      </a:pPr>
                      <a:endParaRPr lang="en-US" sz="1600" baseline="0" dirty="0" smtClean="0">
                        <a:solidFill>
                          <a:schemeClr val="bg1"/>
                        </a:solidFill>
                        <a:latin typeface="Arial" charset="0"/>
                        <a:ea typeface="Arial" charset="0"/>
                        <a:cs typeface="Arial" charset="0"/>
                      </a:endParaRPr>
                    </a:p>
                  </a:txBody>
                  <a:tcPr>
                    <a:solidFill>
                      <a:srgbClr val="ACB4F0"/>
                    </a:solidFill>
                  </a:tcPr>
                </a:tc>
                <a:tc>
                  <a:txBody>
                    <a:bodyPr/>
                    <a:lstStyle/>
                    <a:p>
                      <a:endParaRPr lang="en-US" sz="1600" dirty="0">
                        <a:solidFill>
                          <a:schemeClr val="bg1"/>
                        </a:solidFill>
                        <a:latin typeface="Arial" charset="0"/>
                        <a:ea typeface="Arial" charset="0"/>
                        <a:cs typeface="Arial" charset="0"/>
                      </a:endParaRPr>
                    </a:p>
                  </a:txBody>
                  <a:tcPr>
                    <a:solidFill>
                      <a:srgbClr val="ACB4F0"/>
                    </a:solidFill>
                  </a:tcPr>
                </a:tc>
                <a:tc>
                  <a:txBody>
                    <a:bodyPr/>
                    <a:lstStyle/>
                    <a:p>
                      <a:endParaRPr lang="en-US" sz="1600" dirty="0">
                        <a:solidFill>
                          <a:schemeClr val="bg1"/>
                        </a:solidFill>
                        <a:latin typeface="Arial" charset="0"/>
                        <a:ea typeface="Arial" charset="0"/>
                        <a:cs typeface="Arial" charset="0"/>
                      </a:endParaRPr>
                    </a:p>
                  </a:txBody>
                  <a:tcPr>
                    <a:solidFill>
                      <a:srgbClr val="ACB4F0"/>
                    </a:solidFill>
                  </a:tcPr>
                </a:tc>
              </a:tr>
              <a:tr h="11742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charset="0"/>
                          <a:ea typeface="Arial" charset="0"/>
                          <a:cs typeface="Arial" charset="0"/>
                        </a:rPr>
                        <a:t>Measurements</a:t>
                      </a:r>
                      <a:endParaRPr lang="en-US" sz="1600" dirty="0" smtClean="0">
                        <a:solidFill>
                          <a:schemeClr val="bg1"/>
                        </a:solidFill>
                        <a:latin typeface="Arial" charset="0"/>
                        <a:ea typeface="Arial" charset="0"/>
                        <a:cs typeface="Arial" charset="0"/>
                      </a:endParaRPr>
                    </a:p>
                    <a:p>
                      <a:endParaRPr lang="en-US" sz="1600" dirty="0">
                        <a:solidFill>
                          <a:schemeClr val="bg1"/>
                        </a:solidFill>
                        <a:latin typeface="Arial" charset="0"/>
                        <a:ea typeface="Arial" charset="0"/>
                        <a:cs typeface="Arial" charset="0"/>
                      </a:endParaRPr>
                    </a:p>
                  </a:txBody>
                  <a:tcPr>
                    <a:solidFill>
                      <a:srgbClr val="9190F0"/>
                    </a:solidFill>
                  </a:tcPr>
                </a:tc>
                <a:tc>
                  <a:txBody>
                    <a:bodyPr/>
                    <a:lstStyle/>
                    <a:p>
                      <a:endParaRPr lang="en-US" sz="1600" dirty="0">
                        <a:solidFill>
                          <a:schemeClr val="bg1"/>
                        </a:solidFill>
                        <a:latin typeface="Arial" charset="0"/>
                        <a:ea typeface="Arial" charset="0"/>
                        <a:cs typeface="Arial" charset="0"/>
                      </a:endParaRPr>
                    </a:p>
                  </a:txBody>
                  <a:tcPr>
                    <a:solidFill>
                      <a:srgbClr val="9190F0"/>
                    </a:solidFill>
                  </a:tcPr>
                </a:tc>
                <a:tc>
                  <a:txBody>
                    <a:bodyPr/>
                    <a:lstStyle/>
                    <a:p>
                      <a:endParaRPr lang="en-US" sz="1600" dirty="0">
                        <a:solidFill>
                          <a:schemeClr val="bg1"/>
                        </a:solidFill>
                        <a:latin typeface="Arial" charset="0"/>
                        <a:ea typeface="Arial" charset="0"/>
                        <a:cs typeface="Arial" charset="0"/>
                      </a:endParaRPr>
                    </a:p>
                  </a:txBody>
                  <a:tcPr>
                    <a:solidFill>
                      <a:srgbClr val="9190F0"/>
                    </a:solidFill>
                  </a:tcPr>
                </a:tc>
                <a:tc>
                  <a:txBody>
                    <a:bodyPr/>
                    <a:lstStyle/>
                    <a:p>
                      <a:endParaRPr lang="en-US" sz="1600" dirty="0">
                        <a:solidFill>
                          <a:schemeClr val="bg1"/>
                        </a:solidFill>
                        <a:latin typeface="Arial" charset="0"/>
                        <a:ea typeface="Arial" charset="0"/>
                        <a:cs typeface="Arial" charset="0"/>
                      </a:endParaRPr>
                    </a:p>
                  </a:txBody>
                  <a:tcPr>
                    <a:solidFill>
                      <a:srgbClr val="9190F0"/>
                    </a:solidFill>
                  </a:tcPr>
                </a:tc>
              </a:tr>
              <a:tr h="14426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charset="0"/>
                          <a:ea typeface="Arial" charset="0"/>
                          <a:cs typeface="Arial" charset="0"/>
                        </a:rPr>
                        <a:t>Mastery</a:t>
                      </a:r>
                      <a:endParaRPr lang="en-US" sz="1600" dirty="0" smtClean="0">
                        <a:solidFill>
                          <a:schemeClr val="bg1"/>
                        </a:solidFill>
                        <a:latin typeface="Arial" charset="0"/>
                        <a:ea typeface="Arial" charset="0"/>
                        <a:cs typeface="Arial" charset="0"/>
                      </a:endParaRPr>
                    </a:p>
                    <a:p>
                      <a:endParaRPr lang="en-US" sz="1600" dirty="0">
                        <a:solidFill>
                          <a:schemeClr val="bg1"/>
                        </a:solidFill>
                        <a:latin typeface="Arial" charset="0"/>
                        <a:ea typeface="Arial" charset="0"/>
                        <a:cs typeface="Arial" charset="0"/>
                      </a:endParaRPr>
                    </a:p>
                  </a:txBody>
                  <a:tcPr>
                    <a:solidFill>
                      <a:srgbClr val="6266F0"/>
                    </a:solidFill>
                  </a:tcPr>
                </a:tc>
                <a:tc>
                  <a:txBody>
                    <a:bodyPr/>
                    <a:lstStyle/>
                    <a:p>
                      <a:endParaRPr lang="en-US" sz="1600" baseline="0" dirty="0" smtClean="0">
                        <a:solidFill>
                          <a:schemeClr val="bg1"/>
                        </a:solidFill>
                        <a:latin typeface="Arial" charset="0"/>
                        <a:ea typeface="Arial" charset="0"/>
                        <a:cs typeface="Arial" charset="0"/>
                      </a:endParaRPr>
                    </a:p>
                  </a:txBody>
                  <a:tcPr>
                    <a:solidFill>
                      <a:srgbClr val="6266F0"/>
                    </a:solidFill>
                  </a:tcPr>
                </a:tc>
                <a:tc>
                  <a:txBody>
                    <a:bodyPr/>
                    <a:lstStyle/>
                    <a:p>
                      <a:endParaRPr lang="en-US" sz="1600" dirty="0">
                        <a:solidFill>
                          <a:schemeClr val="bg1"/>
                        </a:solidFill>
                        <a:latin typeface="Arial" charset="0"/>
                        <a:ea typeface="Arial" charset="0"/>
                        <a:cs typeface="Arial" charset="0"/>
                      </a:endParaRPr>
                    </a:p>
                  </a:txBody>
                  <a:tcPr>
                    <a:solidFill>
                      <a:srgbClr val="6266F0"/>
                    </a:solidFill>
                  </a:tcPr>
                </a:tc>
                <a:tc>
                  <a:txBody>
                    <a:bodyPr/>
                    <a:lstStyle/>
                    <a:p>
                      <a:endParaRPr lang="en-US" sz="1600" dirty="0">
                        <a:solidFill>
                          <a:schemeClr val="bg1"/>
                        </a:solidFill>
                        <a:latin typeface="Arial" charset="0"/>
                        <a:ea typeface="Arial" charset="0"/>
                        <a:cs typeface="Arial" charset="0"/>
                      </a:endParaRPr>
                    </a:p>
                  </a:txBody>
                  <a:tcPr>
                    <a:solidFill>
                      <a:srgbClr val="6266F0"/>
                    </a:solidFill>
                  </a:tcPr>
                </a:tc>
              </a:tr>
            </a:tbl>
          </a:graphicData>
        </a:graphic>
      </p:graphicFrame>
    </p:spTree>
    <p:extLst>
      <p:ext uri="{BB962C8B-B14F-4D97-AF65-F5344CB8AC3E}">
        <p14:creationId xmlns:p14="http://schemas.microsoft.com/office/powerpoint/2010/main" xmlns="" val="2035211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6"/>
          <p:cNvSpPr txBox="1"/>
          <p:nvPr/>
        </p:nvSpPr>
        <p:spPr>
          <a:xfrm>
            <a:off x="8153400" y="702480"/>
            <a:ext cx="1232711" cy="127501"/>
          </a:xfrm>
          <a:prstGeom prst="rect">
            <a:avLst/>
          </a:prstGeom>
          <a:noFill/>
          <a:ln>
            <a:noFill/>
          </a:ln>
        </p:spPr>
        <p:txBody>
          <a:bodyPr wrap="square" lIns="91425" tIns="91425" rIns="91425" bIns="91425" anchor="t" anchorCtr="0">
            <a:noAutofit/>
          </a:bodyPr>
          <a:lstStyle/>
          <a:p>
            <a:r>
              <a:rPr lang="en">
                <a:solidFill>
                  <a:schemeClr val="bg1"/>
                </a:solidFill>
              </a:rPr>
              <a:t>Strong</a:t>
            </a:r>
          </a:p>
        </p:txBody>
      </p:sp>
      <p:sp>
        <p:nvSpPr>
          <p:cNvPr id="7" name="Shape 83"/>
          <p:cNvSpPr txBox="1"/>
          <p:nvPr/>
        </p:nvSpPr>
        <p:spPr>
          <a:xfrm>
            <a:off x="286618" y="682870"/>
            <a:ext cx="933445" cy="230500"/>
          </a:xfrm>
          <a:prstGeom prst="rect">
            <a:avLst/>
          </a:prstGeom>
          <a:noFill/>
          <a:ln>
            <a:noFill/>
          </a:ln>
        </p:spPr>
        <p:txBody>
          <a:bodyPr wrap="square" lIns="91425" tIns="91425" rIns="91425" bIns="91425" anchor="t" anchorCtr="0">
            <a:noAutofit/>
          </a:bodyPr>
          <a:lstStyle/>
          <a:p>
            <a:r>
              <a:rPr lang="en" dirty="0">
                <a:solidFill>
                  <a:schemeClr val="bg1"/>
                </a:solidFill>
              </a:rPr>
              <a:t>Weak</a:t>
            </a:r>
          </a:p>
        </p:txBody>
      </p:sp>
      <p:pic>
        <p:nvPicPr>
          <p:cNvPr id="8" name="Shape 84"/>
          <p:cNvPicPr preferRelativeResize="0"/>
          <p:nvPr/>
        </p:nvPicPr>
        <p:blipFill>
          <a:blip r:embed="rId2">
            <a:alphaModFix/>
          </a:blip>
          <a:stretch>
            <a:fillRect/>
          </a:stretch>
        </p:blipFill>
        <p:spPr>
          <a:xfrm>
            <a:off x="153265" y="457200"/>
            <a:ext cx="8839199" cy="294852"/>
          </a:xfrm>
          <a:prstGeom prst="rect">
            <a:avLst/>
          </a:prstGeom>
          <a:noFill/>
          <a:ln>
            <a:noFill/>
          </a:ln>
        </p:spPr>
      </p:pic>
      <p:sp>
        <p:nvSpPr>
          <p:cNvPr id="9" name="Shape 85"/>
          <p:cNvSpPr txBox="1"/>
          <p:nvPr/>
        </p:nvSpPr>
        <p:spPr>
          <a:xfrm>
            <a:off x="3810864" y="708547"/>
            <a:ext cx="1180500" cy="143674"/>
          </a:xfrm>
          <a:prstGeom prst="rect">
            <a:avLst/>
          </a:prstGeom>
          <a:noFill/>
          <a:ln>
            <a:noFill/>
          </a:ln>
        </p:spPr>
        <p:txBody>
          <a:bodyPr wrap="square" lIns="91425" tIns="91425" rIns="91425" bIns="91425" anchor="t" anchorCtr="0">
            <a:noAutofit/>
          </a:bodyPr>
          <a:lstStyle/>
          <a:p>
            <a:r>
              <a:rPr lang="en" dirty="0">
                <a:solidFill>
                  <a:schemeClr val="bg1"/>
                </a:solidFill>
              </a:rPr>
              <a:t>Moderate</a:t>
            </a:r>
          </a:p>
        </p:txBody>
      </p:sp>
      <p:graphicFrame>
        <p:nvGraphicFramePr>
          <p:cNvPr id="10" name="Shape 82"/>
          <p:cNvGraphicFramePr/>
          <p:nvPr>
            <p:extLst>
              <p:ext uri="{D42A27DB-BD31-4B8C-83A1-F6EECF244321}">
                <p14:modId xmlns:p14="http://schemas.microsoft.com/office/powerpoint/2010/main" xmlns="" val="1484972924"/>
              </p:ext>
            </p:extLst>
          </p:nvPr>
        </p:nvGraphicFramePr>
        <p:xfrm>
          <a:off x="286619" y="1828800"/>
          <a:ext cx="8552582" cy="5181600"/>
        </p:xfrm>
        <a:graphic>
          <a:graphicData uri="http://schemas.openxmlformats.org/drawingml/2006/table">
            <a:tbl>
              <a:tblPr>
                <a:noFill/>
              </a:tblPr>
              <a:tblGrid>
                <a:gridCol w="4219462"/>
                <a:gridCol w="4333120"/>
              </a:tblGrid>
              <a:tr h="381000">
                <a:tc>
                  <a:txBody>
                    <a:bodyPr/>
                    <a:lstStyle/>
                    <a:p>
                      <a:pPr lvl="0" algn="just" rtl="0">
                        <a:spcBef>
                          <a:spcPts val="0"/>
                        </a:spcBef>
                        <a:buNone/>
                      </a:pPr>
                      <a:r>
                        <a:rPr lang="en" sz="2000" dirty="0">
                          <a:solidFill>
                            <a:schemeClr val="bg1"/>
                          </a:solidFill>
                          <a:latin typeface="Arial" charset="0"/>
                          <a:ea typeface="Arial" charset="0"/>
                          <a:cs typeface="Arial" charset="0"/>
                          <a:sym typeface="Times New Roman"/>
                        </a:rPr>
                        <a:t>1)  Cultural Navigation</a:t>
                      </a:r>
                      <a:r>
                        <a:rPr lang="en" sz="2000" dirty="0">
                          <a:solidFill>
                            <a:schemeClr val="bg1"/>
                          </a:solidFill>
                          <a:latin typeface="Arial" charset="0"/>
                          <a:ea typeface="Arial" charset="0"/>
                          <a:cs typeface="Arial" charset="0"/>
                          <a:sym typeface="Cambria"/>
                        </a:rPr>
                        <a:t> </a:t>
                      </a: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The ability to transcend and have a heightened awareness for cultural boundaries </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r h="381000">
                <a:tc>
                  <a:txBody>
                    <a:bodyPr/>
                    <a:lstStyle/>
                    <a:p>
                      <a:pPr lvl="0" algn="just" rtl="0">
                        <a:spcBef>
                          <a:spcPts val="0"/>
                        </a:spcBef>
                        <a:buNone/>
                      </a:pPr>
                      <a:r>
                        <a:rPr lang="en" sz="2000" dirty="0">
                          <a:solidFill>
                            <a:schemeClr val="bg1"/>
                          </a:solidFill>
                          <a:latin typeface="Arial" charset="0"/>
                          <a:ea typeface="Arial" charset="0"/>
                          <a:cs typeface="Arial" charset="0"/>
                          <a:sym typeface="Cambria"/>
                        </a:rPr>
                        <a:t>2)  Self-Reflective Talk </a:t>
                      </a: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ability to analyze about self</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r h="381000">
                <a:tc>
                  <a:txBody>
                    <a:bodyPr/>
                    <a:lstStyle/>
                    <a:p>
                      <a:pPr lvl="0" algn="just" rtl="0">
                        <a:spcBef>
                          <a:spcPts val="0"/>
                        </a:spcBef>
                        <a:buNone/>
                      </a:pPr>
                      <a:r>
                        <a:rPr lang="en" sz="2000">
                          <a:solidFill>
                            <a:schemeClr val="bg1"/>
                          </a:solidFill>
                          <a:latin typeface="Arial" charset="0"/>
                          <a:ea typeface="Arial" charset="0"/>
                          <a:cs typeface="Arial" charset="0"/>
                          <a:sym typeface="Cambria"/>
                        </a:rPr>
                        <a:t>3) Mentoring Others </a:t>
                      </a: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ability to share advices on context, process, and strategies</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r h="381000">
                <a:tc>
                  <a:txBody>
                    <a:bodyPr/>
                    <a:lstStyle/>
                    <a:p>
                      <a:pPr lvl="0" algn="just" rtl="0">
                        <a:spcBef>
                          <a:spcPts val="0"/>
                        </a:spcBef>
                        <a:buNone/>
                      </a:pPr>
                      <a:r>
                        <a:rPr lang="en" sz="2000">
                          <a:solidFill>
                            <a:schemeClr val="bg1"/>
                          </a:solidFill>
                          <a:latin typeface="Arial" charset="0"/>
                          <a:ea typeface="Arial" charset="0"/>
                          <a:cs typeface="Arial" charset="0"/>
                          <a:sym typeface="Cambria"/>
                        </a:rPr>
                        <a:t>4)  Mentored By Others </a:t>
                      </a:r>
                    </a:p>
                    <a:p>
                      <a:pPr lvl="0" rtl="0">
                        <a:spcBef>
                          <a:spcPts val="0"/>
                        </a:spcBef>
                        <a:buNone/>
                      </a:pPr>
                      <a:endParaRPr sz="200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a:solidFill>
                            <a:schemeClr val="bg1"/>
                          </a:solidFill>
                          <a:latin typeface="Arial" charset="0"/>
                          <a:ea typeface="Arial" charset="0"/>
                          <a:cs typeface="Arial" charset="0"/>
                          <a:sym typeface="Cambria"/>
                        </a:rPr>
                        <a:t>The ability to receive feedback and wisdom </a:t>
                      </a:r>
                    </a:p>
                    <a:p>
                      <a:pPr lvl="0" rtl="0">
                        <a:spcBef>
                          <a:spcPts val="0"/>
                        </a:spcBef>
                        <a:buNone/>
                      </a:pPr>
                      <a:endParaRPr sz="200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r h="381000">
                <a:tc>
                  <a:txBody>
                    <a:bodyPr/>
                    <a:lstStyle/>
                    <a:p>
                      <a:pPr lvl="0" rtl="0">
                        <a:spcBef>
                          <a:spcPts val="0"/>
                        </a:spcBef>
                        <a:buNone/>
                      </a:pPr>
                      <a:r>
                        <a:rPr lang="en" sz="2000" dirty="0">
                          <a:solidFill>
                            <a:schemeClr val="bg1"/>
                          </a:solidFill>
                          <a:latin typeface="Arial" charset="0"/>
                          <a:ea typeface="Arial" charset="0"/>
                          <a:cs typeface="Arial" charset="0"/>
                          <a:sym typeface="Cambria"/>
                        </a:rPr>
                        <a:t>5) Recognition of </a:t>
                      </a:r>
                      <a:r>
                        <a:rPr lang="en" sz="2000" dirty="0" smtClean="0">
                          <a:solidFill>
                            <a:schemeClr val="bg1"/>
                          </a:solidFill>
                          <a:latin typeface="Arial" charset="0"/>
                          <a:ea typeface="Arial" charset="0"/>
                          <a:cs typeface="Arial" charset="0"/>
                          <a:sym typeface="Cambria"/>
                        </a:rPr>
                        <a:t>Personal </a:t>
                      </a:r>
                      <a:endParaRPr lang="en-US" sz="2000" dirty="0" smtClean="0">
                        <a:solidFill>
                          <a:schemeClr val="bg1"/>
                        </a:solidFill>
                        <a:latin typeface="Arial" charset="0"/>
                        <a:ea typeface="Arial" charset="0"/>
                        <a:cs typeface="Arial" charset="0"/>
                        <a:sym typeface="Cambria"/>
                      </a:endParaRPr>
                    </a:p>
                    <a:p>
                      <a:pPr lvl="0" rtl="0">
                        <a:spcBef>
                          <a:spcPts val="0"/>
                        </a:spcBef>
                        <a:buNone/>
                      </a:pPr>
                      <a:r>
                        <a:rPr lang="en-US" sz="2000" dirty="0" smtClean="0">
                          <a:solidFill>
                            <a:schemeClr val="bg1"/>
                          </a:solidFill>
                          <a:latin typeface="Arial" charset="0"/>
                          <a:ea typeface="Arial" charset="0"/>
                          <a:cs typeface="Arial" charset="0"/>
                          <a:sym typeface="Cambria"/>
                        </a:rPr>
                        <a:t>    </a:t>
                      </a:r>
                      <a:r>
                        <a:rPr lang="en" sz="2000" dirty="0" smtClean="0">
                          <a:solidFill>
                            <a:schemeClr val="bg1"/>
                          </a:solidFill>
                          <a:latin typeface="Arial" charset="0"/>
                          <a:ea typeface="Arial" charset="0"/>
                          <a:cs typeface="Arial" charset="0"/>
                          <a:sym typeface="Cambria"/>
                        </a:rPr>
                        <a:t>Knowledge </a:t>
                      </a:r>
                      <a:endParaRPr lang="en"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The way of authenticity in accepting students’ knowledge or lack of knowledge. </a:t>
                      </a:r>
                    </a:p>
                    <a:p>
                      <a:pPr lvl="0" rtl="0">
                        <a:spcBef>
                          <a:spcPts val="0"/>
                        </a:spcBef>
                        <a:buNone/>
                      </a:pPr>
                      <a:endParaRPr sz="2000" dirty="0">
                        <a:solidFill>
                          <a:schemeClr val="bg1"/>
                        </a:solidFill>
                        <a:latin typeface="Arial" charset="0"/>
                        <a:ea typeface="Arial" charset="0"/>
                        <a:cs typeface="Arial" charset="0"/>
                        <a:sym typeface="Cambria"/>
                      </a:endParaRP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8148245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a:solidFill>
                  <a:srgbClr val="FFFFFF"/>
                </a:solidFill>
                <a:latin typeface="Arial" charset="0"/>
                <a:ea typeface="Arial" charset="0"/>
                <a:cs typeface="Arial" charset="0"/>
              </a:rPr>
              <a:t>Teacher Efficacy – ASL Teachers</a:t>
            </a:r>
          </a:p>
        </p:txBody>
      </p:sp>
      <p:sp>
        <p:nvSpPr>
          <p:cNvPr id="6" name="Shape 92"/>
          <p:cNvSpPr txBox="1">
            <a:spLocks/>
          </p:cNvSpPr>
          <p:nvPr/>
        </p:nvSpPr>
        <p:spPr>
          <a:xfrm>
            <a:off x="645544" y="2209800"/>
            <a:ext cx="8534399" cy="707400"/>
          </a:xfrm>
          <a:prstGeom prst="rect">
            <a:avLst/>
          </a:prstGeom>
        </p:spPr>
        <p:txBody>
          <a:bodyPr vert="horz" wrap="square" lIns="91425" tIns="91425" rIns="91425" bIns="91425" anchor="t" anchorCtr="0">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914400"/>
            <a:r>
              <a:rPr lang="en-US" sz="3000" dirty="0" smtClean="0">
                <a:solidFill>
                  <a:schemeClr val="bg1"/>
                </a:solidFill>
                <a:latin typeface="Arial" charset="0"/>
                <a:ea typeface="Arial" charset="0"/>
                <a:cs typeface="Arial" charset="0"/>
              </a:rPr>
              <a:t>TE</a:t>
            </a:r>
            <a:r>
              <a:rPr lang="en" sz="3000" dirty="0" smtClean="0">
                <a:solidFill>
                  <a:schemeClr val="bg1"/>
                </a:solidFill>
                <a:latin typeface="Arial" charset="0"/>
                <a:ea typeface="Arial" charset="0"/>
                <a:cs typeface="Arial" charset="0"/>
              </a:rPr>
              <a:t>#2: An Insight of Anticipation of Mutual Dialogue</a:t>
            </a:r>
            <a:endParaRPr lang="en-US" sz="3000" dirty="0" smtClean="0">
              <a:solidFill>
                <a:schemeClr val="bg1"/>
              </a:solidFill>
              <a:latin typeface="Arial" charset="0"/>
              <a:ea typeface="Arial" charset="0"/>
              <a:cs typeface="Arial" charset="0"/>
            </a:endParaRPr>
          </a:p>
          <a:p>
            <a:pPr defTabSz="914400"/>
            <a:endParaRPr lang="en-US" sz="3000" dirty="0">
              <a:solidFill>
                <a:schemeClr val="bg1"/>
              </a:solidFill>
              <a:latin typeface="Arial" charset="0"/>
              <a:ea typeface="Arial" charset="0"/>
              <a:cs typeface="Arial" charset="0"/>
            </a:endParaRPr>
          </a:p>
          <a:p>
            <a:pPr defTabSz="914400"/>
            <a:endParaRPr lang="en" sz="3000" dirty="0" smtClean="0">
              <a:solidFill>
                <a:schemeClr val="bg1"/>
              </a:solidFill>
              <a:latin typeface="Arial" charset="0"/>
              <a:ea typeface="Arial" charset="0"/>
              <a:cs typeface="Arial" charset="0"/>
            </a:endParaRPr>
          </a:p>
          <a:p>
            <a:pPr defTabSz="914400"/>
            <a:r>
              <a:rPr lang="en" sz="3000" dirty="0" smtClean="0">
                <a:solidFill>
                  <a:schemeClr val="bg1"/>
                </a:solidFill>
                <a:latin typeface="Arial" charset="0"/>
                <a:ea typeface="Arial" charset="0"/>
                <a:cs typeface="Arial" charset="0"/>
                <a:sym typeface="Times New Roman"/>
              </a:rPr>
              <a:t>Definition: To know what students need and how students think and learn things by teacher’s anticipation, and facilitating appropriate cultural discourse</a:t>
            </a:r>
            <a:endParaRPr lang="en" sz="3000" dirty="0">
              <a:solidFill>
                <a:schemeClr val="bg1"/>
              </a:solidFill>
              <a:latin typeface="Arial" charset="0"/>
              <a:ea typeface="Arial" charset="0"/>
              <a:cs typeface="Arial" charset="0"/>
              <a:sym typeface="Times New Roman"/>
            </a:endParaRPr>
          </a:p>
        </p:txBody>
      </p:sp>
    </p:spTree>
    <p:extLst>
      <p:ext uri="{BB962C8B-B14F-4D97-AF65-F5344CB8AC3E}">
        <p14:creationId xmlns:p14="http://schemas.microsoft.com/office/powerpoint/2010/main" xmlns="" val="13908929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6"/>
          <p:cNvSpPr txBox="1"/>
          <p:nvPr/>
        </p:nvSpPr>
        <p:spPr>
          <a:xfrm>
            <a:off x="8153400" y="702480"/>
            <a:ext cx="1232711" cy="127501"/>
          </a:xfrm>
          <a:prstGeom prst="rect">
            <a:avLst/>
          </a:prstGeom>
          <a:noFill/>
          <a:ln>
            <a:noFill/>
          </a:ln>
        </p:spPr>
        <p:txBody>
          <a:bodyPr wrap="square" lIns="91425" tIns="91425" rIns="91425" bIns="91425" anchor="t" anchorCtr="0">
            <a:noAutofit/>
          </a:bodyPr>
          <a:lstStyle/>
          <a:p>
            <a:r>
              <a:rPr lang="en">
                <a:solidFill>
                  <a:schemeClr val="bg1"/>
                </a:solidFill>
              </a:rPr>
              <a:t>Strong</a:t>
            </a:r>
          </a:p>
        </p:txBody>
      </p:sp>
      <p:sp>
        <p:nvSpPr>
          <p:cNvPr id="7" name="Shape 83"/>
          <p:cNvSpPr txBox="1"/>
          <p:nvPr/>
        </p:nvSpPr>
        <p:spPr>
          <a:xfrm>
            <a:off x="286618" y="682870"/>
            <a:ext cx="933445" cy="230500"/>
          </a:xfrm>
          <a:prstGeom prst="rect">
            <a:avLst/>
          </a:prstGeom>
          <a:noFill/>
          <a:ln>
            <a:noFill/>
          </a:ln>
        </p:spPr>
        <p:txBody>
          <a:bodyPr wrap="square" lIns="91425" tIns="91425" rIns="91425" bIns="91425" anchor="t" anchorCtr="0">
            <a:noAutofit/>
          </a:bodyPr>
          <a:lstStyle/>
          <a:p>
            <a:r>
              <a:rPr lang="en" dirty="0">
                <a:solidFill>
                  <a:schemeClr val="bg1"/>
                </a:solidFill>
              </a:rPr>
              <a:t>Weak</a:t>
            </a:r>
          </a:p>
        </p:txBody>
      </p:sp>
      <p:pic>
        <p:nvPicPr>
          <p:cNvPr id="8" name="Shape 84"/>
          <p:cNvPicPr preferRelativeResize="0"/>
          <p:nvPr/>
        </p:nvPicPr>
        <p:blipFill>
          <a:blip r:embed="rId2">
            <a:alphaModFix/>
          </a:blip>
          <a:stretch>
            <a:fillRect/>
          </a:stretch>
        </p:blipFill>
        <p:spPr>
          <a:xfrm>
            <a:off x="153265" y="457200"/>
            <a:ext cx="8839199" cy="294852"/>
          </a:xfrm>
          <a:prstGeom prst="rect">
            <a:avLst/>
          </a:prstGeom>
          <a:noFill/>
          <a:ln>
            <a:noFill/>
          </a:ln>
        </p:spPr>
      </p:pic>
      <p:sp>
        <p:nvSpPr>
          <p:cNvPr id="9" name="Shape 85"/>
          <p:cNvSpPr txBox="1"/>
          <p:nvPr/>
        </p:nvSpPr>
        <p:spPr>
          <a:xfrm>
            <a:off x="3810864" y="708547"/>
            <a:ext cx="1180500" cy="143674"/>
          </a:xfrm>
          <a:prstGeom prst="rect">
            <a:avLst/>
          </a:prstGeom>
          <a:noFill/>
          <a:ln>
            <a:noFill/>
          </a:ln>
        </p:spPr>
        <p:txBody>
          <a:bodyPr wrap="square" lIns="91425" tIns="91425" rIns="91425" bIns="91425" anchor="t" anchorCtr="0">
            <a:noAutofit/>
          </a:bodyPr>
          <a:lstStyle/>
          <a:p>
            <a:r>
              <a:rPr lang="en">
                <a:solidFill>
                  <a:schemeClr val="bg1"/>
                </a:solidFill>
              </a:rPr>
              <a:t>Moderate</a:t>
            </a:r>
          </a:p>
        </p:txBody>
      </p:sp>
      <p:graphicFrame>
        <p:nvGraphicFramePr>
          <p:cNvPr id="11" name="Shape 93"/>
          <p:cNvGraphicFramePr/>
          <p:nvPr>
            <p:extLst>
              <p:ext uri="{D42A27DB-BD31-4B8C-83A1-F6EECF244321}">
                <p14:modId xmlns:p14="http://schemas.microsoft.com/office/powerpoint/2010/main" xmlns="" val="155560913"/>
              </p:ext>
            </p:extLst>
          </p:nvPr>
        </p:nvGraphicFramePr>
        <p:xfrm>
          <a:off x="609599" y="1981200"/>
          <a:ext cx="7924800" cy="4572000"/>
        </p:xfrm>
        <a:graphic>
          <a:graphicData uri="http://schemas.openxmlformats.org/drawingml/2006/table">
            <a:tbl>
              <a:tblPr bandRow="1" bandCol="1">
                <a:noFill/>
              </a:tblPr>
              <a:tblGrid>
                <a:gridCol w="3962400"/>
                <a:gridCol w="3962400"/>
              </a:tblGrid>
              <a:tr h="1524000">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1) Ask and Empower </a:t>
                      </a: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ability to request feedback and figure out what students need in order to understand better</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r h="1524000">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2) Interact and Making </a:t>
                      </a:r>
                      <a:r>
                        <a:rPr lang="en-US" sz="2000" dirty="0" smtClean="0">
                          <a:solidFill>
                            <a:schemeClr val="bg1"/>
                          </a:solidFill>
                          <a:latin typeface="Arial" charset="0"/>
                          <a:ea typeface="Arial" charset="0"/>
                          <a:cs typeface="Arial" charset="0"/>
                          <a:sym typeface="Times New Roman"/>
                        </a:rPr>
                        <a:t/>
                      </a:r>
                      <a:br>
                        <a:rPr lang="en-US" sz="2000" dirty="0" smtClean="0">
                          <a:solidFill>
                            <a:schemeClr val="bg1"/>
                          </a:solidFill>
                          <a:latin typeface="Arial" charset="0"/>
                          <a:ea typeface="Arial" charset="0"/>
                          <a:cs typeface="Arial" charset="0"/>
                          <a:sym typeface="Times New Roman"/>
                        </a:rPr>
                      </a:br>
                      <a:r>
                        <a:rPr lang="en-US" sz="2000" dirty="0" smtClean="0">
                          <a:solidFill>
                            <a:schemeClr val="bg1"/>
                          </a:solidFill>
                          <a:latin typeface="Arial" charset="0"/>
                          <a:ea typeface="Arial" charset="0"/>
                          <a:cs typeface="Arial" charset="0"/>
                          <a:sym typeface="Times New Roman"/>
                        </a:rPr>
                        <a:t>    </a:t>
                      </a:r>
                      <a:r>
                        <a:rPr lang="en" sz="2000" dirty="0" smtClean="0">
                          <a:solidFill>
                            <a:schemeClr val="bg1"/>
                          </a:solidFill>
                          <a:latin typeface="Arial" charset="0"/>
                          <a:ea typeface="Arial" charset="0"/>
                          <a:cs typeface="Arial" charset="0"/>
                          <a:sym typeface="Times New Roman"/>
                        </a:rPr>
                        <a:t>Solid </a:t>
                      </a:r>
                      <a:r>
                        <a:rPr lang="en" sz="2000" dirty="0">
                          <a:solidFill>
                            <a:schemeClr val="bg1"/>
                          </a:solidFill>
                          <a:latin typeface="Arial" charset="0"/>
                          <a:ea typeface="Arial" charset="0"/>
                          <a:cs typeface="Arial" charset="0"/>
                          <a:sym typeface="Times New Roman"/>
                        </a:rPr>
                        <a:t>Connections</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ability to offer explanations on the basis of individual and personal decisions</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r h="1524000">
                <a:tc>
                  <a:txBody>
                    <a:bodyPr/>
                    <a:lstStyle/>
                    <a:p>
                      <a:pPr lvl="0" rtl="0">
                        <a:spcBef>
                          <a:spcPts val="0"/>
                        </a:spcBef>
                        <a:buNone/>
                      </a:pPr>
                      <a:r>
                        <a:rPr lang="en" sz="2000">
                          <a:solidFill>
                            <a:schemeClr val="bg1"/>
                          </a:solidFill>
                          <a:latin typeface="Arial" charset="0"/>
                          <a:ea typeface="Arial" charset="0"/>
                          <a:cs typeface="Arial" charset="0"/>
                          <a:sym typeface="Times New Roman"/>
                        </a:rPr>
                        <a:t>3) Expect the Unexpected </a:t>
                      </a:r>
                    </a:p>
                    <a:p>
                      <a:pPr lvl="0" rtl="0">
                        <a:spcBef>
                          <a:spcPts val="0"/>
                        </a:spcBef>
                        <a:buNone/>
                      </a:pPr>
                      <a:endParaRPr sz="2000">
                        <a:solidFill>
                          <a:schemeClr val="bg1"/>
                        </a:solidFill>
                        <a:latin typeface="Arial" charset="0"/>
                        <a:ea typeface="Arial" charset="0"/>
                        <a:cs typeface="Arial" charset="0"/>
                        <a:sym typeface="Times New Roman"/>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The ability to be present with </a:t>
                      </a:r>
                      <a:r>
                        <a:rPr lang="en" sz="2000" dirty="0" smtClean="0">
                          <a:solidFill>
                            <a:schemeClr val="bg1"/>
                          </a:solidFill>
                          <a:latin typeface="Arial" charset="0"/>
                          <a:ea typeface="Arial" charset="0"/>
                          <a:cs typeface="Arial" charset="0"/>
                          <a:sym typeface="Times New Roman"/>
                        </a:rPr>
                        <a:t>students</a:t>
                      </a:r>
                      <a:r>
                        <a:rPr lang="en-US" sz="2000" baseline="0" dirty="0" smtClean="0">
                          <a:solidFill>
                            <a:schemeClr val="bg1"/>
                          </a:solidFill>
                          <a:latin typeface="Arial" charset="0"/>
                          <a:ea typeface="Arial" charset="0"/>
                          <a:cs typeface="Arial" charset="0"/>
                          <a:sym typeface="Times New Roman"/>
                        </a:rPr>
                        <a:t> and </a:t>
                      </a:r>
                      <a:r>
                        <a:rPr lang="en" sz="2000" dirty="0" smtClean="0">
                          <a:solidFill>
                            <a:schemeClr val="bg1"/>
                          </a:solidFill>
                          <a:latin typeface="Arial" charset="0"/>
                          <a:ea typeface="Arial" charset="0"/>
                          <a:cs typeface="Arial" charset="0"/>
                          <a:sym typeface="Times New Roman"/>
                        </a:rPr>
                        <a:t>handle </a:t>
                      </a:r>
                      <a:r>
                        <a:rPr lang="en" sz="2000" dirty="0">
                          <a:solidFill>
                            <a:schemeClr val="bg1"/>
                          </a:solidFill>
                          <a:latin typeface="Arial" charset="0"/>
                          <a:ea typeface="Arial" charset="0"/>
                          <a:cs typeface="Arial" charset="0"/>
                          <a:sym typeface="Times New Roman"/>
                        </a:rPr>
                        <a:t>the unanticipated incidents from students’ learning experiences</a:t>
                      </a:r>
                    </a:p>
                    <a:p>
                      <a:pPr lvl="0" rtl="0">
                        <a:spcBef>
                          <a:spcPts val="0"/>
                        </a:spcBef>
                        <a:buNone/>
                      </a:pPr>
                      <a:endParaRPr sz="2000" dirty="0">
                        <a:solidFill>
                          <a:schemeClr val="bg1"/>
                        </a:solidFill>
                        <a:latin typeface="Arial" charset="0"/>
                        <a:ea typeface="Arial" charset="0"/>
                        <a:cs typeface="Arial" charset="0"/>
                        <a:sym typeface="Times New Roman"/>
                      </a:endParaRPr>
                    </a:p>
                  </a:txBody>
                  <a:tcPr marL="68575" marR="68575" marT="0" marB="0">
                    <a:lnL w="6350" cap="flat" cmpd="sng">
                      <a:solidFill>
                        <a:srgbClr val="000000"/>
                      </a:solidFill>
                      <a:prstDash val="solid"/>
                      <a:round/>
                      <a:headEnd type="none" w="med" len="med"/>
                      <a:tailEnd type="none" w="med" len="med"/>
                    </a:lnL>
                    <a:lnR w="6350" cap="flat" cmpd="sng">
                      <a:solidFill>
                        <a:srgbClr val="000000"/>
                      </a:solidFill>
                      <a:prstDash val="solid"/>
                      <a:round/>
                      <a:headEnd type="none" w="med" len="med"/>
                      <a:tailEnd type="none" w="med" len="med"/>
                    </a:lnR>
                    <a:lnT w="6350" cap="flat" cmpd="sng">
                      <a:solidFill>
                        <a:srgbClr val="000000"/>
                      </a:solidFill>
                      <a:prstDash val="solid"/>
                      <a:round/>
                      <a:headEnd type="none" w="med" len="med"/>
                      <a:tailEnd type="none" w="med" len="med"/>
                    </a:lnT>
                    <a:lnB w="6350" cap="flat" cmpd="sng">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0876245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a:solidFill>
                  <a:srgbClr val="FFFFFF"/>
                </a:solidFill>
                <a:latin typeface="Arial" charset="0"/>
                <a:ea typeface="Arial" charset="0"/>
                <a:cs typeface="Arial" charset="0"/>
              </a:rPr>
              <a:t>Teacher Efficacy – ASL Teachers</a:t>
            </a:r>
          </a:p>
        </p:txBody>
      </p:sp>
      <p:sp>
        <p:nvSpPr>
          <p:cNvPr id="3" name="Rectangle 2"/>
          <p:cNvSpPr/>
          <p:nvPr/>
        </p:nvSpPr>
        <p:spPr>
          <a:xfrm>
            <a:off x="914400" y="2736503"/>
            <a:ext cx="7851648" cy="2400657"/>
          </a:xfrm>
          <a:prstGeom prst="rect">
            <a:avLst/>
          </a:prstGeom>
        </p:spPr>
        <p:txBody>
          <a:bodyPr wrap="square">
            <a:spAutoFit/>
          </a:bodyPr>
          <a:lstStyle/>
          <a:p>
            <a:r>
              <a:rPr lang="en-US" sz="3000" dirty="0">
                <a:solidFill>
                  <a:schemeClr val="bg1"/>
                </a:solidFill>
                <a:latin typeface="Arial" charset="0"/>
                <a:ea typeface="Arial" charset="0"/>
                <a:cs typeface="Arial" charset="0"/>
              </a:rPr>
              <a:t>TE</a:t>
            </a:r>
            <a:r>
              <a:rPr lang="en" sz="3000" dirty="0">
                <a:solidFill>
                  <a:schemeClr val="bg1"/>
                </a:solidFill>
                <a:latin typeface="Arial" charset="0"/>
                <a:ea typeface="Arial" charset="0"/>
                <a:cs typeface="Arial" charset="0"/>
              </a:rPr>
              <a:t>#3: Teaching </a:t>
            </a:r>
            <a:r>
              <a:rPr lang="en" sz="3000" dirty="0" smtClean="0">
                <a:solidFill>
                  <a:schemeClr val="bg1"/>
                </a:solidFill>
                <a:latin typeface="Arial" charset="0"/>
                <a:ea typeface="Arial" charset="0"/>
                <a:cs typeface="Arial" charset="0"/>
              </a:rPr>
              <a:t>Reciprocity</a:t>
            </a:r>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endParaRPr lang="en" sz="3000" dirty="0">
              <a:solidFill>
                <a:schemeClr val="bg1"/>
              </a:solidFill>
              <a:latin typeface="Arial" charset="0"/>
              <a:ea typeface="Arial" charset="0"/>
              <a:cs typeface="Arial" charset="0"/>
            </a:endParaRPr>
          </a:p>
          <a:p>
            <a:r>
              <a:rPr lang="en" sz="3000" dirty="0">
                <a:solidFill>
                  <a:schemeClr val="bg1"/>
                </a:solidFill>
                <a:latin typeface="Arial" charset="0"/>
                <a:ea typeface="Arial" charset="0"/>
                <a:cs typeface="Arial" charset="0"/>
                <a:sym typeface="Times New Roman"/>
              </a:rPr>
              <a:t>Definition: Mutual dialogue and exchange of knowledge between teachers, students, and members of the community</a:t>
            </a:r>
            <a:endParaRPr lang="en-US" sz="3000" dirty="0">
              <a:latin typeface="Arial" charset="0"/>
              <a:ea typeface="Arial" charset="0"/>
              <a:cs typeface="Arial" charset="0"/>
            </a:endParaRPr>
          </a:p>
        </p:txBody>
      </p:sp>
    </p:spTree>
    <p:extLst>
      <p:ext uri="{BB962C8B-B14F-4D97-AF65-F5344CB8AC3E}">
        <p14:creationId xmlns:p14="http://schemas.microsoft.com/office/powerpoint/2010/main" xmlns="" val="13787668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6"/>
          <p:cNvSpPr txBox="1"/>
          <p:nvPr/>
        </p:nvSpPr>
        <p:spPr>
          <a:xfrm>
            <a:off x="8153400" y="702480"/>
            <a:ext cx="1232711" cy="127501"/>
          </a:xfrm>
          <a:prstGeom prst="rect">
            <a:avLst/>
          </a:prstGeom>
          <a:noFill/>
          <a:ln>
            <a:noFill/>
          </a:ln>
        </p:spPr>
        <p:txBody>
          <a:bodyPr wrap="square" lIns="91425" tIns="91425" rIns="91425" bIns="91425" anchor="t" anchorCtr="0">
            <a:noAutofit/>
          </a:bodyPr>
          <a:lstStyle/>
          <a:p>
            <a:r>
              <a:rPr lang="en">
                <a:solidFill>
                  <a:schemeClr val="bg1"/>
                </a:solidFill>
              </a:rPr>
              <a:t>Strong</a:t>
            </a:r>
          </a:p>
        </p:txBody>
      </p:sp>
      <p:sp>
        <p:nvSpPr>
          <p:cNvPr id="7" name="Shape 83"/>
          <p:cNvSpPr txBox="1"/>
          <p:nvPr/>
        </p:nvSpPr>
        <p:spPr>
          <a:xfrm>
            <a:off x="286618" y="682870"/>
            <a:ext cx="933445" cy="230500"/>
          </a:xfrm>
          <a:prstGeom prst="rect">
            <a:avLst/>
          </a:prstGeom>
          <a:noFill/>
          <a:ln>
            <a:noFill/>
          </a:ln>
        </p:spPr>
        <p:txBody>
          <a:bodyPr wrap="square" lIns="91425" tIns="91425" rIns="91425" bIns="91425" anchor="t" anchorCtr="0">
            <a:noAutofit/>
          </a:bodyPr>
          <a:lstStyle/>
          <a:p>
            <a:r>
              <a:rPr lang="en" dirty="0">
                <a:solidFill>
                  <a:schemeClr val="bg1"/>
                </a:solidFill>
              </a:rPr>
              <a:t>Weak</a:t>
            </a:r>
          </a:p>
        </p:txBody>
      </p:sp>
      <p:pic>
        <p:nvPicPr>
          <p:cNvPr id="8" name="Shape 84"/>
          <p:cNvPicPr preferRelativeResize="0"/>
          <p:nvPr/>
        </p:nvPicPr>
        <p:blipFill>
          <a:blip r:embed="rId2">
            <a:alphaModFix/>
          </a:blip>
          <a:stretch>
            <a:fillRect/>
          </a:stretch>
        </p:blipFill>
        <p:spPr>
          <a:xfrm>
            <a:off x="153265" y="457200"/>
            <a:ext cx="8839199" cy="294852"/>
          </a:xfrm>
          <a:prstGeom prst="rect">
            <a:avLst/>
          </a:prstGeom>
          <a:noFill/>
          <a:ln>
            <a:noFill/>
          </a:ln>
        </p:spPr>
      </p:pic>
      <p:sp>
        <p:nvSpPr>
          <p:cNvPr id="9" name="Shape 85"/>
          <p:cNvSpPr txBox="1"/>
          <p:nvPr/>
        </p:nvSpPr>
        <p:spPr>
          <a:xfrm>
            <a:off x="3810864" y="708547"/>
            <a:ext cx="1180500" cy="143674"/>
          </a:xfrm>
          <a:prstGeom prst="rect">
            <a:avLst/>
          </a:prstGeom>
          <a:noFill/>
          <a:ln>
            <a:noFill/>
          </a:ln>
        </p:spPr>
        <p:txBody>
          <a:bodyPr wrap="square" lIns="91425" tIns="91425" rIns="91425" bIns="91425" anchor="t" anchorCtr="0">
            <a:noAutofit/>
          </a:bodyPr>
          <a:lstStyle/>
          <a:p>
            <a:r>
              <a:rPr lang="en">
                <a:solidFill>
                  <a:schemeClr val="bg1"/>
                </a:solidFill>
              </a:rPr>
              <a:t>Moderate</a:t>
            </a:r>
          </a:p>
        </p:txBody>
      </p:sp>
      <p:graphicFrame>
        <p:nvGraphicFramePr>
          <p:cNvPr id="10" name="Shape 104"/>
          <p:cNvGraphicFramePr/>
          <p:nvPr>
            <p:extLst>
              <p:ext uri="{D42A27DB-BD31-4B8C-83A1-F6EECF244321}">
                <p14:modId xmlns:p14="http://schemas.microsoft.com/office/powerpoint/2010/main" xmlns="" val="1236328747"/>
              </p:ext>
            </p:extLst>
          </p:nvPr>
        </p:nvGraphicFramePr>
        <p:xfrm>
          <a:off x="269710" y="2211186"/>
          <a:ext cx="8520602" cy="4189614"/>
        </p:xfrm>
        <a:graphic>
          <a:graphicData uri="http://schemas.openxmlformats.org/drawingml/2006/table">
            <a:tbl>
              <a:tblPr bandRow="1" bandCol="1">
                <a:noFill/>
              </a:tblPr>
              <a:tblGrid>
                <a:gridCol w="4378490"/>
                <a:gridCol w="4142112"/>
              </a:tblGrid>
              <a:tr h="1463040">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1) Involve Students to </a:t>
                      </a:r>
                      <a:r>
                        <a:rPr lang="en-US" sz="2000" dirty="0" smtClean="0">
                          <a:solidFill>
                            <a:schemeClr val="bg1"/>
                          </a:solidFill>
                          <a:latin typeface="Arial" charset="0"/>
                          <a:ea typeface="Arial" charset="0"/>
                          <a:cs typeface="Arial" charset="0"/>
                          <a:sym typeface="Times New Roman"/>
                        </a:rPr>
                        <a:t/>
                      </a:r>
                      <a:br>
                        <a:rPr lang="en-US" sz="2000" dirty="0" smtClean="0">
                          <a:solidFill>
                            <a:schemeClr val="bg1"/>
                          </a:solidFill>
                          <a:latin typeface="Arial" charset="0"/>
                          <a:ea typeface="Arial" charset="0"/>
                          <a:cs typeface="Arial" charset="0"/>
                          <a:sym typeface="Times New Roman"/>
                        </a:rPr>
                      </a:br>
                      <a:r>
                        <a:rPr lang="en-US" sz="2000" dirty="0" smtClean="0">
                          <a:solidFill>
                            <a:schemeClr val="bg1"/>
                          </a:solidFill>
                          <a:latin typeface="Arial" charset="0"/>
                          <a:ea typeface="Arial" charset="0"/>
                          <a:cs typeface="Arial" charset="0"/>
                          <a:sym typeface="Times New Roman"/>
                        </a:rPr>
                        <a:t>    </a:t>
                      </a:r>
                      <a:r>
                        <a:rPr lang="en" sz="2000" dirty="0" smtClean="0">
                          <a:solidFill>
                            <a:schemeClr val="bg1"/>
                          </a:solidFill>
                          <a:latin typeface="Arial" charset="0"/>
                          <a:ea typeface="Arial" charset="0"/>
                          <a:cs typeface="Arial" charset="0"/>
                          <a:sym typeface="Times New Roman"/>
                        </a:rPr>
                        <a:t>Support </a:t>
                      </a:r>
                      <a:r>
                        <a:rPr lang="en" sz="2000" dirty="0">
                          <a:solidFill>
                            <a:schemeClr val="bg1"/>
                          </a:solidFill>
                          <a:latin typeface="Arial" charset="0"/>
                          <a:ea typeface="Arial" charset="0"/>
                          <a:cs typeface="Arial" charset="0"/>
                          <a:sym typeface="Times New Roman"/>
                        </a:rPr>
                        <a:t>Community </a:t>
                      </a:r>
                    </a:p>
                  </a:txBody>
                  <a:tcPr marL="68575" marR="68575" marT="0" marB="0"/>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choice in gaining a meaningful position in the community</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r>
              <a:tr h="1363287">
                <a:tc>
                  <a:txBody>
                    <a:bodyPr/>
                    <a:lstStyle/>
                    <a:p>
                      <a:pPr lvl="0" rtl="0">
                        <a:spcBef>
                          <a:spcPts val="0"/>
                        </a:spcBef>
                        <a:buNone/>
                      </a:pPr>
                      <a:r>
                        <a:rPr lang="en" sz="2000" dirty="0">
                          <a:solidFill>
                            <a:schemeClr val="bg1"/>
                          </a:solidFill>
                          <a:latin typeface="Arial" charset="0"/>
                          <a:ea typeface="Arial" charset="0"/>
                          <a:cs typeface="Arial" charset="0"/>
                          <a:sym typeface="Cambria"/>
                        </a:rPr>
                        <a:t>2) Teacher Supports the Community </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participation in the community is the key to learning-based events </a:t>
                      </a:r>
                    </a:p>
                    <a:p>
                      <a:pPr lvl="0" rtl="0">
                        <a:spcBef>
                          <a:spcPts val="0"/>
                        </a:spcBef>
                        <a:buNone/>
                      </a:pPr>
                      <a:endParaRPr sz="2000" dirty="0">
                        <a:solidFill>
                          <a:schemeClr val="bg1"/>
                        </a:solidFill>
                        <a:latin typeface="Arial" charset="0"/>
                        <a:ea typeface="Arial" charset="0"/>
                        <a:cs typeface="Arial" charset="0"/>
                        <a:sym typeface="Cambria"/>
                      </a:endParaRP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r>
              <a:tr h="1363287">
                <a:tc>
                  <a:txBody>
                    <a:bodyPr/>
                    <a:lstStyle/>
                    <a:p>
                      <a:pPr lvl="0" rtl="0">
                        <a:spcBef>
                          <a:spcPts val="0"/>
                        </a:spcBef>
                        <a:buNone/>
                      </a:pPr>
                      <a:r>
                        <a:rPr lang="en" sz="2000" dirty="0">
                          <a:solidFill>
                            <a:schemeClr val="bg1"/>
                          </a:solidFill>
                          <a:latin typeface="Arial" charset="0"/>
                          <a:ea typeface="Arial" charset="0"/>
                          <a:cs typeface="Arial" charset="0"/>
                          <a:sym typeface="Cambria"/>
                        </a:rPr>
                        <a:t>3) Parents-Teachers Interaction </a:t>
                      </a:r>
                    </a:p>
                  </a:txBody>
                  <a:tcPr marL="68575" marR="68575" marT="0" marB="0"/>
                </a:tc>
                <a:tc>
                  <a:txBody>
                    <a:bodyPr/>
                    <a:lstStyle/>
                    <a:p>
                      <a:pPr lvl="0" rtl="0">
                        <a:spcBef>
                          <a:spcPts val="0"/>
                        </a:spcBef>
                        <a:buNone/>
                      </a:pPr>
                      <a:r>
                        <a:rPr lang="en" sz="2000" dirty="0">
                          <a:solidFill>
                            <a:schemeClr val="bg1"/>
                          </a:solidFill>
                          <a:latin typeface="Arial" charset="0"/>
                          <a:ea typeface="Arial" charset="0"/>
                          <a:cs typeface="Arial" charset="0"/>
                          <a:sym typeface="Cambria"/>
                        </a:rPr>
                        <a:t>The dialogue and communication between parents and teachers to build connections</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r>
            </a:tbl>
          </a:graphicData>
        </a:graphic>
      </p:graphicFrame>
    </p:spTree>
    <p:extLst>
      <p:ext uri="{BB962C8B-B14F-4D97-AF65-F5344CB8AC3E}">
        <p14:creationId xmlns:p14="http://schemas.microsoft.com/office/powerpoint/2010/main" xmlns="" val="4182093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a:solidFill>
                  <a:srgbClr val="FFFFFF"/>
                </a:solidFill>
                <a:latin typeface="Arial" charset="0"/>
                <a:ea typeface="Arial" charset="0"/>
                <a:cs typeface="Arial" charset="0"/>
              </a:rPr>
              <a:t>Teacher Efficacy – ASL Teachers</a:t>
            </a:r>
          </a:p>
        </p:txBody>
      </p:sp>
      <p:sp>
        <p:nvSpPr>
          <p:cNvPr id="3" name="Shape 114"/>
          <p:cNvSpPr txBox="1">
            <a:spLocks/>
          </p:cNvSpPr>
          <p:nvPr/>
        </p:nvSpPr>
        <p:spPr>
          <a:xfrm>
            <a:off x="612648" y="2438400"/>
            <a:ext cx="8520600" cy="914400"/>
          </a:xfrm>
          <a:prstGeom prst="rect">
            <a:avLst/>
          </a:prstGeom>
        </p:spPr>
        <p:txBody>
          <a:bodyPr vert="horz" wrap="square" lIns="91425" tIns="91425" rIns="91425" bIns="91425" anchor="t" anchorCtr="0">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914400"/>
            <a:r>
              <a:rPr lang="en-US" sz="3000" dirty="0" smtClean="0">
                <a:solidFill>
                  <a:schemeClr val="bg1"/>
                </a:solidFill>
                <a:latin typeface="Arial" charset="0"/>
                <a:ea typeface="Arial" charset="0"/>
                <a:cs typeface="Arial" charset="0"/>
              </a:rPr>
              <a:t>TE</a:t>
            </a:r>
            <a:r>
              <a:rPr lang="en" sz="3000" dirty="0" smtClean="0">
                <a:solidFill>
                  <a:schemeClr val="bg1"/>
                </a:solidFill>
                <a:latin typeface="Arial" charset="0"/>
                <a:ea typeface="Arial" charset="0"/>
                <a:cs typeface="Arial" charset="0"/>
              </a:rPr>
              <a:t>#4: Alternative Electronic Media </a:t>
            </a:r>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r>
              <a:rPr lang="en-US" sz="3000" dirty="0" smtClean="0">
                <a:solidFill>
                  <a:schemeClr val="bg1"/>
                </a:solidFill>
                <a:latin typeface="Arial" charset="0"/>
                <a:ea typeface="Arial" charset="0"/>
                <a:cs typeface="Arial" charset="0"/>
              </a:rPr>
              <a:t>          </a:t>
            </a:r>
            <a:r>
              <a:rPr lang="en" sz="3000" dirty="0" smtClean="0">
                <a:solidFill>
                  <a:schemeClr val="bg1"/>
                </a:solidFill>
                <a:latin typeface="Arial" charset="0"/>
                <a:ea typeface="Arial" charset="0"/>
                <a:cs typeface="Arial" charset="0"/>
              </a:rPr>
              <a:t>Learning</a:t>
            </a:r>
            <a:r>
              <a:rPr lang="en-US" sz="3000" dirty="0" smtClean="0">
                <a:solidFill>
                  <a:schemeClr val="bg1"/>
                </a:solidFill>
                <a:latin typeface="Arial" charset="0"/>
                <a:ea typeface="Arial" charset="0"/>
                <a:cs typeface="Arial" charset="0"/>
              </a:rPr>
              <a:t> </a:t>
            </a:r>
            <a:r>
              <a:rPr lang="en" sz="3000" dirty="0" smtClean="0">
                <a:solidFill>
                  <a:schemeClr val="bg1"/>
                </a:solidFill>
                <a:latin typeface="Arial" charset="0"/>
                <a:ea typeface="Arial" charset="0"/>
                <a:cs typeface="Arial" charset="0"/>
              </a:rPr>
              <a:t>Tools</a:t>
            </a:r>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endParaRPr lang="en" sz="3000" dirty="0" smtClean="0">
              <a:solidFill>
                <a:schemeClr val="bg1"/>
              </a:solidFill>
              <a:latin typeface="Arial" charset="0"/>
              <a:ea typeface="Arial" charset="0"/>
              <a:cs typeface="Arial" charset="0"/>
            </a:endParaRPr>
          </a:p>
          <a:p>
            <a:pPr defTabSz="914400"/>
            <a:r>
              <a:rPr lang="en" sz="3000" dirty="0" smtClean="0">
                <a:solidFill>
                  <a:schemeClr val="bg1"/>
                </a:solidFill>
                <a:latin typeface="Arial" charset="0"/>
                <a:ea typeface="Arial" charset="0"/>
                <a:cs typeface="Arial" charset="0"/>
                <a:sym typeface="Times New Roman"/>
              </a:rPr>
              <a:t>Definition: Teacher-created or generated media resources</a:t>
            </a:r>
            <a:endParaRPr lang="en" sz="3000" dirty="0">
              <a:solidFill>
                <a:schemeClr val="bg1"/>
              </a:solidFill>
              <a:latin typeface="Arial" charset="0"/>
              <a:ea typeface="Arial" charset="0"/>
              <a:cs typeface="Arial" charset="0"/>
              <a:sym typeface="Times New Roman"/>
            </a:endParaRPr>
          </a:p>
        </p:txBody>
      </p:sp>
    </p:spTree>
    <p:extLst>
      <p:ext uri="{BB962C8B-B14F-4D97-AF65-F5344CB8AC3E}">
        <p14:creationId xmlns:p14="http://schemas.microsoft.com/office/powerpoint/2010/main" xmlns="" val="20086011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6"/>
          <p:cNvSpPr txBox="1"/>
          <p:nvPr/>
        </p:nvSpPr>
        <p:spPr>
          <a:xfrm>
            <a:off x="8153400" y="702480"/>
            <a:ext cx="1232711" cy="127501"/>
          </a:xfrm>
          <a:prstGeom prst="rect">
            <a:avLst/>
          </a:prstGeom>
          <a:noFill/>
          <a:ln>
            <a:noFill/>
          </a:ln>
        </p:spPr>
        <p:txBody>
          <a:bodyPr wrap="square" lIns="91425" tIns="91425" rIns="91425" bIns="91425" anchor="t" anchorCtr="0">
            <a:noAutofit/>
          </a:bodyPr>
          <a:lstStyle/>
          <a:p>
            <a:r>
              <a:rPr lang="en">
                <a:solidFill>
                  <a:schemeClr val="bg1"/>
                </a:solidFill>
              </a:rPr>
              <a:t>Strong</a:t>
            </a:r>
          </a:p>
        </p:txBody>
      </p:sp>
      <p:sp>
        <p:nvSpPr>
          <p:cNvPr id="7" name="Shape 83"/>
          <p:cNvSpPr txBox="1"/>
          <p:nvPr/>
        </p:nvSpPr>
        <p:spPr>
          <a:xfrm>
            <a:off x="286618" y="682870"/>
            <a:ext cx="933445" cy="230500"/>
          </a:xfrm>
          <a:prstGeom prst="rect">
            <a:avLst/>
          </a:prstGeom>
          <a:noFill/>
          <a:ln>
            <a:noFill/>
          </a:ln>
        </p:spPr>
        <p:txBody>
          <a:bodyPr wrap="square" lIns="91425" tIns="91425" rIns="91425" bIns="91425" anchor="t" anchorCtr="0">
            <a:noAutofit/>
          </a:bodyPr>
          <a:lstStyle/>
          <a:p>
            <a:r>
              <a:rPr lang="en" dirty="0">
                <a:solidFill>
                  <a:schemeClr val="bg1"/>
                </a:solidFill>
              </a:rPr>
              <a:t>Weak</a:t>
            </a:r>
          </a:p>
        </p:txBody>
      </p:sp>
      <p:pic>
        <p:nvPicPr>
          <p:cNvPr id="8" name="Shape 84"/>
          <p:cNvPicPr preferRelativeResize="0"/>
          <p:nvPr/>
        </p:nvPicPr>
        <p:blipFill>
          <a:blip r:embed="rId2">
            <a:alphaModFix/>
          </a:blip>
          <a:stretch>
            <a:fillRect/>
          </a:stretch>
        </p:blipFill>
        <p:spPr>
          <a:xfrm>
            <a:off x="153265" y="457200"/>
            <a:ext cx="8839199" cy="294852"/>
          </a:xfrm>
          <a:prstGeom prst="rect">
            <a:avLst/>
          </a:prstGeom>
          <a:noFill/>
          <a:ln>
            <a:noFill/>
          </a:ln>
        </p:spPr>
      </p:pic>
      <p:sp>
        <p:nvSpPr>
          <p:cNvPr id="9" name="Shape 85"/>
          <p:cNvSpPr txBox="1"/>
          <p:nvPr/>
        </p:nvSpPr>
        <p:spPr>
          <a:xfrm>
            <a:off x="3810864" y="708547"/>
            <a:ext cx="1180500" cy="143674"/>
          </a:xfrm>
          <a:prstGeom prst="rect">
            <a:avLst/>
          </a:prstGeom>
          <a:noFill/>
          <a:ln>
            <a:noFill/>
          </a:ln>
        </p:spPr>
        <p:txBody>
          <a:bodyPr wrap="square" lIns="91425" tIns="91425" rIns="91425" bIns="91425" anchor="t" anchorCtr="0">
            <a:noAutofit/>
          </a:bodyPr>
          <a:lstStyle/>
          <a:p>
            <a:r>
              <a:rPr lang="en">
                <a:solidFill>
                  <a:schemeClr val="bg1"/>
                </a:solidFill>
              </a:rPr>
              <a:t>Moderate</a:t>
            </a:r>
          </a:p>
        </p:txBody>
      </p:sp>
      <p:graphicFrame>
        <p:nvGraphicFramePr>
          <p:cNvPr id="10" name="Shape 115"/>
          <p:cNvGraphicFramePr/>
          <p:nvPr>
            <p:extLst>
              <p:ext uri="{D42A27DB-BD31-4B8C-83A1-F6EECF244321}">
                <p14:modId xmlns:p14="http://schemas.microsoft.com/office/powerpoint/2010/main" xmlns="" val="252772606"/>
              </p:ext>
            </p:extLst>
          </p:nvPr>
        </p:nvGraphicFramePr>
        <p:xfrm>
          <a:off x="753340" y="2819400"/>
          <a:ext cx="7696202" cy="1828800"/>
        </p:xfrm>
        <a:graphic>
          <a:graphicData uri="http://schemas.openxmlformats.org/drawingml/2006/table">
            <a:tbl>
              <a:tblPr bandRow="1" bandCol="1">
                <a:noFill/>
              </a:tblPr>
              <a:tblGrid>
                <a:gridCol w="3848101"/>
                <a:gridCol w="3848101"/>
              </a:tblGrid>
              <a:tr h="619125">
                <a:tc>
                  <a:txBody>
                    <a:bodyPr/>
                    <a:lstStyle/>
                    <a:p>
                      <a:pPr lvl="0" rtl="0">
                        <a:spcBef>
                          <a:spcPts val="0"/>
                        </a:spcBef>
                        <a:buNone/>
                      </a:pPr>
                      <a:r>
                        <a:rPr lang="en" sz="2000" dirty="0" smtClean="0">
                          <a:solidFill>
                            <a:schemeClr val="bg1"/>
                          </a:solidFill>
                          <a:latin typeface="Arial" charset="0"/>
                          <a:ea typeface="Arial" charset="0"/>
                          <a:cs typeface="Arial" charset="0"/>
                          <a:sym typeface="Cambria"/>
                        </a:rPr>
                        <a:t>1) Teacher-created </a:t>
                      </a:r>
                      <a:r>
                        <a:rPr lang="en" sz="2000" dirty="0">
                          <a:solidFill>
                            <a:schemeClr val="bg1"/>
                          </a:solidFill>
                          <a:latin typeface="Arial" charset="0"/>
                          <a:ea typeface="Arial" charset="0"/>
                          <a:cs typeface="Arial" charset="0"/>
                          <a:sym typeface="Cambria"/>
                        </a:rPr>
                        <a:t>Media </a:t>
                      </a:r>
                      <a:r>
                        <a:rPr lang="en-US" sz="2000" dirty="0" smtClean="0">
                          <a:solidFill>
                            <a:schemeClr val="bg1"/>
                          </a:solidFill>
                          <a:latin typeface="Arial" charset="0"/>
                          <a:ea typeface="Arial" charset="0"/>
                          <a:cs typeface="Arial" charset="0"/>
                          <a:sym typeface="Cambria"/>
                        </a:rPr>
                        <a:t> </a:t>
                      </a:r>
                    </a:p>
                    <a:p>
                      <a:pPr lvl="0" rtl="0">
                        <a:spcBef>
                          <a:spcPts val="0"/>
                        </a:spcBef>
                        <a:buNone/>
                      </a:pPr>
                      <a:r>
                        <a:rPr lang="en-US" sz="2000" dirty="0" smtClean="0">
                          <a:solidFill>
                            <a:schemeClr val="bg1"/>
                          </a:solidFill>
                          <a:latin typeface="Arial" charset="0"/>
                          <a:ea typeface="Arial" charset="0"/>
                          <a:cs typeface="Arial" charset="0"/>
                          <a:sym typeface="Cambria"/>
                        </a:rPr>
                        <a:t>    </a:t>
                      </a:r>
                      <a:r>
                        <a:rPr lang="en" sz="2000" dirty="0" smtClean="0">
                          <a:solidFill>
                            <a:schemeClr val="bg1"/>
                          </a:solidFill>
                          <a:latin typeface="Arial" charset="0"/>
                          <a:ea typeface="Arial" charset="0"/>
                          <a:cs typeface="Arial" charset="0"/>
                          <a:sym typeface="Cambria"/>
                        </a:rPr>
                        <a:t>Resources  </a:t>
                      </a:r>
                      <a:endParaRPr lang="en" sz="2000" dirty="0">
                        <a:solidFill>
                          <a:schemeClr val="bg1"/>
                        </a:solidFill>
                        <a:latin typeface="Arial" charset="0"/>
                        <a:ea typeface="Arial" charset="0"/>
                        <a:cs typeface="Arial" charset="0"/>
                        <a:sym typeface="Cambria"/>
                      </a:endParaRPr>
                    </a:p>
                  </a:txBody>
                  <a:tcPr marL="68575" marR="68575" marT="0" marB="0"/>
                </a:tc>
                <a:tc>
                  <a:txBody>
                    <a:bodyPr/>
                    <a:lstStyle/>
                    <a:p>
                      <a:pPr lvl="0" rtl="0">
                        <a:spcBef>
                          <a:spcPts val="0"/>
                        </a:spcBef>
                        <a:buNone/>
                      </a:pPr>
                      <a:r>
                        <a:rPr lang="en" sz="2000">
                          <a:solidFill>
                            <a:schemeClr val="bg1"/>
                          </a:solidFill>
                          <a:latin typeface="Arial" charset="0"/>
                          <a:ea typeface="Arial" charset="0"/>
                          <a:cs typeface="Arial" charset="0"/>
                          <a:sym typeface="Cambria"/>
                        </a:rPr>
                        <a:t>Resources which teachers create on their own</a:t>
                      </a:r>
                    </a:p>
                    <a:p>
                      <a:pPr lvl="0" rtl="0">
                        <a:spcBef>
                          <a:spcPts val="0"/>
                        </a:spcBef>
                        <a:buNone/>
                      </a:pPr>
                      <a:endParaRPr sz="2000">
                        <a:solidFill>
                          <a:schemeClr val="bg1"/>
                        </a:solidFill>
                        <a:latin typeface="Arial" charset="0"/>
                        <a:ea typeface="Arial" charset="0"/>
                        <a:cs typeface="Arial" charset="0"/>
                        <a:sym typeface="Cambria"/>
                      </a:endParaRPr>
                    </a:p>
                  </a:txBody>
                  <a:tcPr marL="68575" marR="68575" marT="0" marB="0"/>
                </a:tc>
              </a:tr>
              <a:tr h="0">
                <a:tc>
                  <a:txBody>
                    <a:bodyPr/>
                    <a:lstStyle/>
                    <a:p>
                      <a:pPr lvl="0" rtl="0">
                        <a:spcBef>
                          <a:spcPts val="0"/>
                        </a:spcBef>
                        <a:buNone/>
                      </a:pPr>
                      <a:r>
                        <a:rPr lang="en" sz="2000" dirty="0">
                          <a:solidFill>
                            <a:schemeClr val="bg1"/>
                          </a:solidFill>
                          <a:latin typeface="Arial" charset="0"/>
                          <a:ea typeface="Arial" charset="0"/>
                          <a:cs typeface="Arial" charset="0"/>
                          <a:sym typeface="Cambria"/>
                        </a:rPr>
                        <a:t>2) Teacher-used Media </a:t>
                      </a:r>
                      <a:r>
                        <a:rPr lang="en-US" sz="2000" dirty="0" smtClean="0">
                          <a:solidFill>
                            <a:schemeClr val="bg1"/>
                          </a:solidFill>
                          <a:latin typeface="Arial" charset="0"/>
                          <a:ea typeface="Arial" charset="0"/>
                          <a:cs typeface="Arial" charset="0"/>
                          <a:sym typeface="Cambria"/>
                        </a:rPr>
                        <a:t>      </a:t>
                      </a:r>
                    </a:p>
                    <a:p>
                      <a:pPr lvl="0" rtl="0">
                        <a:spcBef>
                          <a:spcPts val="0"/>
                        </a:spcBef>
                        <a:buNone/>
                      </a:pPr>
                      <a:r>
                        <a:rPr lang="en-US" sz="2000" dirty="0" smtClean="0">
                          <a:solidFill>
                            <a:schemeClr val="bg1"/>
                          </a:solidFill>
                          <a:latin typeface="Arial" charset="0"/>
                          <a:ea typeface="Arial" charset="0"/>
                          <a:cs typeface="Arial" charset="0"/>
                          <a:sym typeface="Cambria"/>
                        </a:rPr>
                        <a:t>    </a:t>
                      </a:r>
                      <a:r>
                        <a:rPr lang="en" sz="2000" dirty="0" smtClean="0">
                          <a:solidFill>
                            <a:schemeClr val="bg1"/>
                          </a:solidFill>
                          <a:latin typeface="Arial" charset="0"/>
                          <a:ea typeface="Arial" charset="0"/>
                          <a:cs typeface="Arial" charset="0"/>
                          <a:sym typeface="Cambria"/>
                        </a:rPr>
                        <a:t>Resources </a:t>
                      </a:r>
                      <a:endParaRPr lang="en" sz="2000" dirty="0">
                        <a:solidFill>
                          <a:schemeClr val="bg1"/>
                        </a:solidFill>
                        <a:latin typeface="Arial" charset="0"/>
                        <a:ea typeface="Arial" charset="0"/>
                        <a:cs typeface="Arial" charset="0"/>
                        <a:sym typeface="Cambria"/>
                      </a:endParaRP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c>
                  <a:txBody>
                    <a:bodyPr/>
                    <a:lstStyle/>
                    <a:p>
                      <a:pPr lvl="0" rtl="0">
                        <a:spcBef>
                          <a:spcPts val="0"/>
                        </a:spcBef>
                        <a:buNone/>
                      </a:pPr>
                      <a:r>
                        <a:rPr lang="en" sz="2000" dirty="0">
                          <a:solidFill>
                            <a:schemeClr val="bg1"/>
                          </a:solidFill>
                          <a:latin typeface="Arial" charset="0"/>
                          <a:ea typeface="Arial" charset="0"/>
                          <a:cs typeface="Arial" charset="0"/>
                          <a:sym typeface="Cambria"/>
                        </a:rPr>
                        <a:t>Electronic- generated resources which teachers use in teaching </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r>
            </a:tbl>
          </a:graphicData>
        </a:graphic>
      </p:graphicFrame>
    </p:spTree>
    <p:extLst>
      <p:ext uri="{BB962C8B-B14F-4D97-AF65-F5344CB8AC3E}">
        <p14:creationId xmlns:p14="http://schemas.microsoft.com/office/powerpoint/2010/main" xmlns="" val="1312242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a:solidFill>
                  <a:srgbClr val="FFFFFF"/>
                </a:solidFill>
                <a:latin typeface="Arial" charset="0"/>
                <a:ea typeface="Arial" charset="0"/>
                <a:cs typeface="Arial" charset="0"/>
              </a:rPr>
              <a:t>Teacher Efficacy – ASL Teachers</a:t>
            </a:r>
          </a:p>
        </p:txBody>
      </p:sp>
      <p:sp>
        <p:nvSpPr>
          <p:cNvPr id="4" name="Rectangle 3"/>
          <p:cNvSpPr/>
          <p:nvPr/>
        </p:nvSpPr>
        <p:spPr>
          <a:xfrm>
            <a:off x="612648" y="2044006"/>
            <a:ext cx="7616952" cy="3785652"/>
          </a:xfrm>
          <a:prstGeom prst="rect">
            <a:avLst/>
          </a:prstGeom>
        </p:spPr>
        <p:txBody>
          <a:bodyPr wrap="square">
            <a:spAutoFit/>
          </a:bodyPr>
          <a:lstStyle/>
          <a:p>
            <a:r>
              <a:rPr lang="en-US" sz="3000" dirty="0">
                <a:solidFill>
                  <a:schemeClr val="bg1"/>
                </a:solidFill>
                <a:latin typeface="Arial" charset="0"/>
                <a:ea typeface="Arial" charset="0"/>
                <a:cs typeface="Arial" charset="0"/>
              </a:rPr>
              <a:t>TE</a:t>
            </a:r>
            <a:r>
              <a:rPr lang="en" sz="3000" dirty="0">
                <a:solidFill>
                  <a:schemeClr val="bg1"/>
                </a:solidFill>
                <a:latin typeface="Arial" charset="0"/>
                <a:ea typeface="Arial" charset="0"/>
                <a:cs typeface="Arial" charset="0"/>
              </a:rPr>
              <a:t>#5: The Depth of Identity Through </a:t>
            </a:r>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r>
              <a:rPr lang="en-US" sz="3000" dirty="0" smtClean="0">
                <a:solidFill>
                  <a:schemeClr val="bg1"/>
                </a:solidFill>
                <a:latin typeface="Arial" charset="0"/>
                <a:ea typeface="Arial" charset="0"/>
                <a:cs typeface="Arial" charset="0"/>
              </a:rPr>
              <a:t>           </a:t>
            </a:r>
            <a:r>
              <a:rPr lang="en" sz="3000" dirty="0" smtClean="0">
                <a:solidFill>
                  <a:schemeClr val="bg1"/>
                </a:solidFill>
                <a:latin typeface="Arial" charset="0"/>
                <a:ea typeface="Arial" charset="0"/>
                <a:cs typeface="Arial" charset="0"/>
              </a:rPr>
              <a:t>Bilingual ASL-English</a:t>
            </a:r>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r>
              <a:rPr lang="en-US" sz="3000" dirty="0" smtClean="0">
                <a:solidFill>
                  <a:schemeClr val="bg1"/>
                </a:solidFill>
                <a:latin typeface="Arial" charset="0"/>
                <a:ea typeface="Arial" charset="0"/>
                <a:cs typeface="Arial" charset="0"/>
              </a:rPr>
              <a:t/>
            </a:r>
            <a:br>
              <a:rPr lang="en-US" sz="3000" dirty="0" smtClean="0">
                <a:solidFill>
                  <a:schemeClr val="bg1"/>
                </a:solidFill>
                <a:latin typeface="Arial" charset="0"/>
                <a:ea typeface="Arial" charset="0"/>
                <a:cs typeface="Arial" charset="0"/>
              </a:rPr>
            </a:br>
            <a:endParaRPr lang="en" sz="3000" dirty="0">
              <a:solidFill>
                <a:schemeClr val="bg1"/>
              </a:solidFill>
              <a:latin typeface="Arial" charset="0"/>
              <a:ea typeface="Arial" charset="0"/>
              <a:cs typeface="Arial" charset="0"/>
            </a:endParaRPr>
          </a:p>
          <a:p>
            <a:r>
              <a:rPr lang="en" sz="3000" dirty="0">
                <a:solidFill>
                  <a:schemeClr val="bg1"/>
                </a:solidFill>
                <a:latin typeface="Arial" charset="0"/>
                <a:ea typeface="Arial" charset="0"/>
                <a:cs typeface="Arial" charset="0"/>
                <a:sym typeface="Times New Roman"/>
              </a:rPr>
              <a:t>Definition: Capture the message of innate knowing of circumstances where teachers know when to use ASL/English to communicate.</a:t>
            </a:r>
            <a:endParaRPr lang="en-US" sz="3000" dirty="0">
              <a:latin typeface="Arial" charset="0"/>
              <a:ea typeface="Arial" charset="0"/>
              <a:cs typeface="Arial" charset="0"/>
            </a:endParaRPr>
          </a:p>
        </p:txBody>
      </p:sp>
    </p:spTree>
    <p:extLst>
      <p:ext uri="{BB962C8B-B14F-4D97-AF65-F5344CB8AC3E}">
        <p14:creationId xmlns:p14="http://schemas.microsoft.com/office/powerpoint/2010/main" xmlns="" val="1162274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6"/>
          <p:cNvSpPr txBox="1"/>
          <p:nvPr/>
        </p:nvSpPr>
        <p:spPr>
          <a:xfrm>
            <a:off x="8153400" y="702480"/>
            <a:ext cx="1232711" cy="127501"/>
          </a:xfrm>
          <a:prstGeom prst="rect">
            <a:avLst/>
          </a:prstGeom>
          <a:noFill/>
          <a:ln>
            <a:noFill/>
          </a:ln>
        </p:spPr>
        <p:txBody>
          <a:bodyPr wrap="square" lIns="91425" tIns="91425" rIns="91425" bIns="91425" anchor="t" anchorCtr="0">
            <a:noAutofit/>
          </a:bodyPr>
          <a:lstStyle/>
          <a:p>
            <a:r>
              <a:rPr lang="en">
                <a:solidFill>
                  <a:schemeClr val="bg1"/>
                </a:solidFill>
              </a:rPr>
              <a:t>Strong</a:t>
            </a:r>
          </a:p>
        </p:txBody>
      </p:sp>
      <p:sp>
        <p:nvSpPr>
          <p:cNvPr id="7" name="Shape 83"/>
          <p:cNvSpPr txBox="1"/>
          <p:nvPr/>
        </p:nvSpPr>
        <p:spPr>
          <a:xfrm>
            <a:off x="286618" y="682870"/>
            <a:ext cx="933445" cy="230500"/>
          </a:xfrm>
          <a:prstGeom prst="rect">
            <a:avLst/>
          </a:prstGeom>
          <a:noFill/>
          <a:ln>
            <a:noFill/>
          </a:ln>
        </p:spPr>
        <p:txBody>
          <a:bodyPr wrap="square" lIns="91425" tIns="91425" rIns="91425" bIns="91425" anchor="t" anchorCtr="0">
            <a:noAutofit/>
          </a:bodyPr>
          <a:lstStyle/>
          <a:p>
            <a:r>
              <a:rPr lang="en" dirty="0">
                <a:solidFill>
                  <a:schemeClr val="bg1"/>
                </a:solidFill>
              </a:rPr>
              <a:t>Weak</a:t>
            </a:r>
          </a:p>
        </p:txBody>
      </p:sp>
      <p:pic>
        <p:nvPicPr>
          <p:cNvPr id="8" name="Shape 84"/>
          <p:cNvPicPr preferRelativeResize="0"/>
          <p:nvPr/>
        </p:nvPicPr>
        <p:blipFill>
          <a:blip r:embed="rId2">
            <a:alphaModFix/>
          </a:blip>
          <a:stretch>
            <a:fillRect/>
          </a:stretch>
        </p:blipFill>
        <p:spPr>
          <a:xfrm>
            <a:off x="153265" y="457200"/>
            <a:ext cx="8839199" cy="294852"/>
          </a:xfrm>
          <a:prstGeom prst="rect">
            <a:avLst/>
          </a:prstGeom>
          <a:noFill/>
          <a:ln>
            <a:noFill/>
          </a:ln>
        </p:spPr>
      </p:pic>
      <p:sp>
        <p:nvSpPr>
          <p:cNvPr id="9" name="Shape 85"/>
          <p:cNvSpPr txBox="1"/>
          <p:nvPr/>
        </p:nvSpPr>
        <p:spPr>
          <a:xfrm>
            <a:off x="3810864" y="708547"/>
            <a:ext cx="1180500" cy="143674"/>
          </a:xfrm>
          <a:prstGeom prst="rect">
            <a:avLst/>
          </a:prstGeom>
          <a:noFill/>
          <a:ln>
            <a:noFill/>
          </a:ln>
        </p:spPr>
        <p:txBody>
          <a:bodyPr wrap="square" lIns="91425" tIns="91425" rIns="91425" bIns="91425" anchor="t" anchorCtr="0">
            <a:noAutofit/>
          </a:bodyPr>
          <a:lstStyle/>
          <a:p>
            <a:r>
              <a:rPr lang="en">
                <a:solidFill>
                  <a:schemeClr val="bg1"/>
                </a:solidFill>
              </a:rPr>
              <a:t>Moderate</a:t>
            </a:r>
          </a:p>
        </p:txBody>
      </p:sp>
      <p:graphicFrame>
        <p:nvGraphicFramePr>
          <p:cNvPr id="10" name="Shape 127"/>
          <p:cNvGraphicFramePr/>
          <p:nvPr>
            <p:extLst>
              <p:ext uri="{D42A27DB-BD31-4B8C-83A1-F6EECF244321}">
                <p14:modId xmlns:p14="http://schemas.microsoft.com/office/powerpoint/2010/main" xmlns="" val="485230286"/>
              </p:ext>
            </p:extLst>
          </p:nvPr>
        </p:nvGraphicFramePr>
        <p:xfrm>
          <a:off x="540155" y="2590800"/>
          <a:ext cx="8229600" cy="3352800"/>
        </p:xfrm>
        <a:graphic>
          <a:graphicData uri="http://schemas.openxmlformats.org/drawingml/2006/table">
            <a:tbl>
              <a:tblPr bandRow="1" bandCol="1">
                <a:noFill/>
              </a:tblPr>
              <a:tblGrid>
                <a:gridCol w="4114800"/>
                <a:gridCol w="4114800"/>
              </a:tblGrid>
              <a:tr h="0">
                <a:tc>
                  <a:txBody>
                    <a:bodyPr/>
                    <a:lstStyle/>
                    <a:p>
                      <a:pPr lvl="0" rtl="0">
                        <a:spcBef>
                          <a:spcPts val="0"/>
                        </a:spcBef>
                        <a:buNone/>
                      </a:pPr>
                      <a:r>
                        <a:rPr lang="en" sz="2000" dirty="0">
                          <a:solidFill>
                            <a:schemeClr val="bg1"/>
                          </a:solidFill>
                          <a:latin typeface="Arial" charset="0"/>
                          <a:ea typeface="Arial" charset="0"/>
                          <a:cs typeface="Arial" charset="0"/>
                          <a:sym typeface="Cambria"/>
                        </a:rPr>
                        <a:t>1) Insightful Responsive Teaching </a:t>
                      </a:r>
                    </a:p>
                    <a:p>
                      <a:pPr lvl="0" rtl="0">
                        <a:spcBef>
                          <a:spcPts val="0"/>
                        </a:spcBef>
                        <a:buNone/>
                      </a:pPr>
                      <a:endParaRPr sz="2000" dirty="0">
                        <a:solidFill>
                          <a:schemeClr val="bg1"/>
                        </a:solidFill>
                        <a:latin typeface="Arial" charset="0"/>
                        <a:ea typeface="Arial" charset="0"/>
                        <a:cs typeface="Arial" charset="0"/>
                        <a:sym typeface="Cambria"/>
                      </a:endParaRPr>
                    </a:p>
                  </a:txBody>
                  <a:tcPr marL="68575" marR="68575" marT="0" marB="0"/>
                </a:tc>
                <a:tc>
                  <a:txBody>
                    <a:bodyPr/>
                    <a:lstStyle/>
                    <a:p>
                      <a:pPr lvl="0" rtl="0">
                        <a:spcBef>
                          <a:spcPts val="0"/>
                        </a:spcBef>
                        <a:buNone/>
                      </a:pPr>
                      <a:r>
                        <a:rPr lang="en" sz="2000">
                          <a:solidFill>
                            <a:schemeClr val="bg1"/>
                          </a:solidFill>
                          <a:latin typeface="Arial" charset="0"/>
                          <a:ea typeface="Arial" charset="0"/>
                          <a:cs typeface="Arial" charset="0"/>
                          <a:sym typeface="Cambria"/>
                        </a:rPr>
                        <a:t>To know when the spark of connection occurs between teaching and learning</a:t>
                      </a:r>
                    </a:p>
                    <a:p>
                      <a:pPr lvl="0" rtl="0">
                        <a:spcBef>
                          <a:spcPts val="0"/>
                        </a:spcBef>
                        <a:buNone/>
                      </a:pPr>
                      <a:endParaRPr sz="2000">
                        <a:solidFill>
                          <a:schemeClr val="bg1"/>
                        </a:solidFill>
                        <a:latin typeface="Arial" charset="0"/>
                        <a:ea typeface="Arial" charset="0"/>
                        <a:cs typeface="Arial" charset="0"/>
                        <a:sym typeface="Cambria"/>
                      </a:endParaRPr>
                    </a:p>
                  </a:txBody>
                  <a:tcPr marL="68575" marR="68575" marT="0" marB="0"/>
                </a:tc>
              </a:tr>
              <a:tr h="0">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2) Ability to be Flexible </a:t>
                      </a:r>
                    </a:p>
                    <a:p>
                      <a:pPr lvl="0" rtl="0">
                        <a:spcBef>
                          <a:spcPts val="0"/>
                        </a:spcBef>
                        <a:buNone/>
                      </a:pPr>
                      <a:endParaRPr sz="2000" dirty="0">
                        <a:solidFill>
                          <a:schemeClr val="bg1"/>
                        </a:solidFill>
                        <a:latin typeface="Arial" charset="0"/>
                        <a:ea typeface="Arial" charset="0"/>
                        <a:cs typeface="Arial" charset="0"/>
                        <a:sym typeface="Times New Roman"/>
                      </a:endParaRPr>
                    </a:p>
                  </a:txBody>
                  <a:tcPr marL="68575" marR="68575" marT="0" marB="0"/>
                </a:tc>
                <a:tc>
                  <a:txBody>
                    <a:bodyPr/>
                    <a:lstStyle/>
                    <a:p>
                      <a:pPr lvl="0" rtl="0">
                        <a:spcBef>
                          <a:spcPts val="0"/>
                        </a:spcBef>
                        <a:buNone/>
                      </a:pPr>
                      <a:r>
                        <a:rPr lang="en-US" sz="2000" dirty="0" smtClean="0">
                          <a:solidFill>
                            <a:schemeClr val="bg1"/>
                          </a:solidFill>
                          <a:latin typeface="Arial" charset="0"/>
                          <a:ea typeface="Arial" charset="0"/>
                          <a:cs typeface="Arial" charset="0"/>
                          <a:sym typeface="Times New Roman"/>
                        </a:rPr>
                        <a:t>T</a:t>
                      </a:r>
                      <a:r>
                        <a:rPr lang="en" sz="2000" dirty="0" smtClean="0">
                          <a:solidFill>
                            <a:schemeClr val="bg1"/>
                          </a:solidFill>
                          <a:latin typeface="Arial" charset="0"/>
                          <a:ea typeface="Arial" charset="0"/>
                          <a:cs typeface="Arial" charset="0"/>
                          <a:sym typeface="Times New Roman"/>
                        </a:rPr>
                        <a:t>o </a:t>
                      </a:r>
                      <a:r>
                        <a:rPr lang="en" sz="2000" dirty="0">
                          <a:solidFill>
                            <a:schemeClr val="bg1"/>
                          </a:solidFill>
                          <a:latin typeface="Arial" charset="0"/>
                          <a:ea typeface="Arial" charset="0"/>
                          <a:cs typeface="Arial" charset="0"/>
                          <a:sym typeface="Times New Roman"/>
                        </a:rPr>
                        <a:t>modify instruction for clarity of both teacher and students’ linguistic/ academic understanding</a:t>
                      </a:r>
                    </a:p>
                    <a:p>
                      <a:pPr lvl="0" rtl="0">
                        <a:spcBef>
                          <a:spcPts val="0"/>
                        </a:spcBef>
                        <a:buNone/>
                      </a:pPr>
                      <a:endParaRPr sz="2000" dirty="0">
                        <a:solidFill>
                          <a:schemeClr val="bg1"/>
                        </a:solidFill>
                        <a:latin typeface="Arial" charset="0"/>
                        <a:ea typeface="Arial" charset="0"/>
                        <a:cs typeface="Arial" charset="0"/>
                        <a:sym typeface="Times New Roman"/>
                      </a:endParaRPr>
                    </a:p>
                  </a:txBody>
                  <a:tcPr marL="68575" marR="68575" marT="0" marB="0"/>
                </a:tc>
              </a:tr>
              <a:tr h="0">
                <a:tc>
                  <a:txBody>
                    <a:bodyPr/>
                    <a:lstStyle/>
                    <a:p>
                      <a:pPr lvl="0" rtl="0">
                        <a:spcBef>
                          <a:spcPts val="0"/>
                        </a:spcBef>
                        <a:buNone/>
                      </a:pPr>
                      <a:r>
                        <a:rPr lang="en" sz="2000" dirty="0">
                          <a:solidFill>
                            <a:schemeClr val="bg1"/>
                          </a:solidFill>
                          <a:latin typeface="Arial" charset="0"/>
                          <a:ea typeface="Arial" charset="0"/>
                          <a:cs typeface="Arial" charset="0"/>
                          <a:sym typeface="Times New Roman"/>
                        </a:rPr>
                        <a:t>3) Influential Decision</a:t>
                      </a:r>
                    </a:p>
                    <a:p>
                      <a:pPr lvl="0" rtl="0">
                        <a:spcBef>
                          <a:spcPts val="0"/>
                        </a:spcBef>
                        <a:buNone/>
                      </a:pPr>
                      <a:endParaRPr sz="2000" dirty="0">
                        <a:solidFill>
                          <a:schemeClr val="bg1"/>
                        </a:solidFill>
                        <a:latin typeface="Arial" charset="0"/>
                        <a:ea typeface="Arial" charset="0"/>
                        <a:cs typeface="Arial" charset="0"/>
                        <a:sym typeface="Times New Roman"/>
                      </a:endParaRPr>
                    </a:p>
                  </a:txBody>
                  <a:tcPr marL="68575" marR="68575" marT="0" marB="0"/>
                </a:tc>
                <a:tc>
                  <a:txBody>
                    <a:bodyPr/>
                    <a:lstStyle/>
                    <a:p>
                      <a:pPr lvl="0" rtl="0">
                        <a:spcBef>
                          <a:spcPts val="0"/>
                        </a:spcBef>
                        <a:buNone/>
                      </a:pPr>
                      <a:r>
                        <a:rPr lang="en" sz="2000" dirty="0">
                          <a:solidFill>
                            <a:schemeClr val="bg1"/>
                          </a:solidFill>
                          <a:latin typeface="Arial" charset="0"/>
                          <a:ea typeface="Arial" charset="0"/>
                          <a:cs typeface="Arial" charset="0"/>
                          <a:sym typeface="Times"/>
                        </a:rPr>
                        <a:t>Weighing the balance of what is right and what is required to teach </a:t>
                      </a:r>
                    </a:p>
                    <a:p>
                      <a:pPr lvl="0" rtl="0">
                        <a:spcBef>
                          <a:spcPts val="0"/>
                        </a:spcBef>
                        <a:buNone/>
                      </a:pPr>
                      <a:endParaRPr sz="2000" dirty="0">
                        <a:solidFill>
                          <a:schemeClr val="bg1"/>
                        </a:solidFill>
                        <a:latin typeface="Arial" charset="0"/>
                        <a:ea typeface="Arial" charset="0"/>
                        <a:cs typeface="Arial" charset="0"/>
                        <a:sym typeface="Times New Roman"/>
                      </a:endParaRPr>
                    </a:p>
                  </a:txBody>
                  <a:tcPr marL="68575" marR="68575" marT="0" marB="0"/>
                </a:tc>
              </a:tr>
            </a:tbl>
          </a:graphicData>
        </a:graphic>
      </p:graphicFrame>
    </p:spTree>
    <p:extLst>
      <p:ext uri="{BB962C8B-B14F-4D97-AF65-F5344CB8AC3E}">
        <p14:creationId xmlns:p14="http://schemas.microsoft.com/office/powerpoint/2010/main" xmlns="" val="209701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latin typeface="Arial" charset="0"/>
                <a:ea typeface="Arial" charset="0"/>
                <a:cs typeface="Arial" charset="0"/>
              </a:rPr>
              <a:t>A Self-Reflection Tool</a:t>
            </a:r>
            <a:endParaRPr lang="en-US" sz="3600" dirty="0">
              <a:solidFill>
                <a:schemeClr val="bg1"/>
              </a:solidFill>
              <a:latin typeface="Arial" charset="0"/>
              <a:ea typeface="Arial" charset="0"/>
              <a:cs typeface="Arial" charset="0"/>
            </a:endParaRPr>
          </a:p>
        </p:txBody>
      </p:sp>
      <p:pic>
        <p:nvPicPr>
          <p:cNvPr id="3" name="Picture 2" descr="Seremeth Whee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95400" y="1679137"/>
            <a:ext cx="6553200" cy="5063836"/>
          </a:xfrm>
          <a:prstGeom prst="rect">
            <a:avLst/>
          </a:prstGeom>
        </p:spPr>
      </p:pic>
    </p:spTree>
    <p:extLst>
      <p:ext uri="{BB962C8B-B14F-4D97-AF65-F5344CB8AC3E}">
        <p14:creationId xmlns:p14="http://schemas.microsoft.com/office/powerpoint/2010/main" xmlns="" val="18590731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smtClean="0">
                <a:solidFill>
                  <a:srgbClr val="FFFFFF"/>
                </a:solidFill>
                <a:latin typeface="Arial"/>
                <a:cs typeface="Arial"/>
              </a:rPr>
              <a:t>Overview</a:t>
            </a:r>
            <a:endParaRPr lang="en-US" sz="3600" dirty="0">
              <a:solidFill>
                <a:srgbClr val="FFFFFF"/>
              </a:solidFill>
              <a:latin typeface="Arial"/>
              <a:cs typeface="Arial"/>
            </a:endParaRPr>
          </a:p>
        </p:txBody>
      </p:sp>
      <p:sp>
        <p:nvSpPr>
          <p:cNvPr id="3" name="Content Placeholder 2"/>
          <p:cNvSpPr>
            <a:spLocks noGrp="1"/>
          </p:cNvSpPr>
          <p:nvPr>
            <p:ph sz="quarter" idx="1"/>
          </p:nvPr>
        </p:nvSpPr>
        <p:spPr>
          <a:xfrm>
            <a:off x="457200" y="1634067"/>
            <a:ext cx="8534400" cy="1871133"/>
          </a:xfrm>
        </p:spPr>
        <p:txBody>
          <a:bodyPr>
            <a:normAutofit/>
          </a:bodyPr>
          <a:lstStyle/>
          <a:p>
            <a:pPr marL="0" indent="0">
              <a:buNone/>
            </a:pPr>
            <a:r>
              <a:rPr lang="en-US" dirty="0" smtClean="0">
                <a:solidFill>
                  <a:srgbClr val="FFFFFF"/>
                </a:solidFill>
                <a:latin typeface="Arial"/>
                <a:cs typeface="Arial"/>
              </a:rPr>
              <a:t/>
            </a:r>
            <a:br>
              <a:rPr lang="en-US" dirty="0" smtClean="0">
                <a:solidFill>
                  <a:srgbClr val="FFFFFF"/>
                </a:solidFill>
                <a:latin typeface="Arial"/>
                <a:cs typeface="Arial"/>
              </a:rPr>
            </a:br>
            <a:r>
              <a:rPr lang="en-US" dirty="0" smtClean="0">
                <a:solidFill>
                  <a:srgbClr val="FFFFFF"/>
                </a:solidFill>
              </a:rPr>
              <a:t/>
            </a:r>
            <a:br>
              <a:rPr lang="en-US" dirty="0" smtClean="0">
                <a:solidFill>
                  <a:srgbClr val="FFFFFF"/>
                </a:solidFill>
              </a:rPr>
            </a:br>
            <a:r>
              <a:rPr lang="en-US" dirty="0">
                <a:solidFill>
                  <a:srgbClr val="FFFFFF"/>
                </a:solidFill>
              </a:rPr>
              <a:t> </a:t>
            </a:r>
          </a:p>
          <a:p>
            <a:pPr marL="0" indent="0">
              <a:buNone/>
            </a:pPr>
            <a:endParaRPr lang="en-US" dirty="0">
              <a:solidFill>
                <a:srgbClr val="FFFFFF"/>
              </a:solidFill>
            </a:endParaRPr>
          </a:p>
        </p:txBody>
      </p:sp>
      <p:sp>
        <p:nvSpPr>
          <p:cNvPr id="4" name="Rectangle 3"/>
          <p:cNvSpPr/>
          <p:nvPr/>
        </p:nvSpPr>
        <p:spPr>
          <a:xfrm>
            <a:off x="457200" y="1902797"/>
            <a:ext cx="8308847" cy="5262979"/>
          </a:xfrm>
          <a:prstGeom prst="rect">
            <a:avLst/>
          </a:prstGeom>
        </p:spPr>
        <p:txBody>
          <a:bodyPr wrap="square">
            <a:spAutoFit/>
          </a:bodyPr>
          <a:lstStyle/>
          <a:p>
            <a:r>
              <a:rPr lang="en-US" sz="2800" dirty="0" smtClean="0">
                <a:solidFill>
                  <a:srgbClr val="FFFFFF"/>
                </a:solidFill>
                <a:latin typeface="Arial"/>
                <a:cs typeface="Arial"/>
              </a:rPr>
              <a:t>1) </a:t>
            </a:r>
            <a:r>
              <a:rPr lang="en-US" sz="2800" dirty="0">
                <a:solidFill>
                  <a:srgbClr val="FFFFFF"/>
                </a:solidFill>
                <a:latin typeface="Arial"/>
                <a:cs typeface="Arial"/>
              </a:rPr>
              <a:t>to incorporate the values of video production structure and basic fundamental editing concepts to enhance ASL </a:t>
            </a:r>
            <a:r>
              <a:rPr lang="en-US" sz="2800" dirty="0" smtClean="0">
                <a:solidFill>
                  <a:srgbClr val="FFFFFF"/>
                </a:solidFill>
                <a:latin typeface="Arial"/>
                <a:cs typeface="Arial"/>
              </a:rPr>
              <a:t>storytelling </a:t>
            </a:r>
            <a:br>
              <a:rPr lang="en-US" sz="2800" dirty="0" smtClean="0">
                <a:solidFill>
                  <a:srgbClr val="FFFFFF"/>
                </a:solidFill>
                <a:latin typeface="Arial"/>
                <a:cs typeface="Arial"/>
              </a:rPr>
            </a:br>
            <a:r>
              <a:rPr lang="en-US" sz="2800" dirty="0" smtClean="0">
                <a:solidFill>
                  <a:srgbClr val="FFFFFF"/>
                </a:solidFill>
                <a:latin typeface="Arial"/>
                <a:cs typeface="Arial"/>
              </a:rPr>
              <a:t/>
            </a:r>
            <a:br>
              <a:rPr lang="en-US" sz="2800" dirty="0" smtClean="0">
                <a:solidFill>
                  <a:srgbClr val="FFFFFF"/>
                </a:solidFill>
                <a:latin typeface="Arial"/>
                <a:cs typeface="Arial"/>
              </a:rPr>
            </a:br>
            <a:r>
              <a:rPr lang="en-US" sz="2800" dirty="0" smtClean="0">
                <a:solidFill>
                  <a:srgbClr val="FFFFFF"/>
                </a:solidFill>
                <a:latin typeface="Arial"/>
                <a:cs typeface="Arial"/>
              </a:rPr>
              <a:t>2) to embrace the concept of multiculturalism and assess on how to bring multicultural aspects in ASL Literature video stories. </a:t>
            </a:r>
            <a:br>
              <a:rPr lang="en-US" sz="2800" dirty="0" smtClean="0">
                <a:solidFill>
                  <a:srgbClr val="FFFFFF"/>
                </a:solidFill>
                <a:latin typeface="Arial"/>
                <a:cs typeface="Arial"/>
              </a:rPr>
            </a:br>
            <a:r>
              <a:rPr lang="en-US" sz="2800" dirty="0" smtClean="0">
                <a:solidFill>
                  <a:srgbClr val="FFFFFF"/>
                </a:solidFill>
                <a:latin typeface="Arial"/>
                <a:cs typeface="Arial"/>
              </a:rPr>
              <a:t/>
            </a:r>
            <a:br>
              <a:rPr lang="en-US" sz="2800" dirty="0" smtClean="0">
                <a:solidFill>
                  <a:srgbClr val="FFFFFF"/>
                </a:solidFill>
                <a:latin typeface="Arial"/>
                <a:cs typeface="Arial"/>
              </a:rPr>
            </a:br>
            <a:r>
              <a:rPr lang="en-US" sz="2800" dirty="0" smtClean="0">
                <a:solidFill>
                  <a:srgbClr val="FFFFFF"/>
                </a:solidFill>
                <a:latin typeface="Arial"/>
                <a:cs typeface="Arial"/>
              </a:rPr>
              <a:t>3) </a:t>
            </a:r>
            <a:r>
              <a:rPr lang="en-US" sz="2800" dirty="0">
                <a:solidFill>
                  <a:srgbClr val="FFFFFF"/>
                </a:solidFill>
                <a:latin typeface="Arial"/>
                <a:cs typeface="Arial"/>
              </a:rPr>
              <a:t>to gain cultural pride and positive self efficacy as a Deaf individual </a:t>
            </a:r>
            <a:r>
              <a:rPr lang="en-US" sz="2800" dirty="0" smtClean="0">
                <a:solidFill>
                  <a:srgbClr val="FFFFFF"/>
                </a:solidFill>
                <a:latin typeface="Arial"/>
                <a:cs typeface="Arial"/>
              </a:rPr>
              <a:t/>
            </a:r>
            <a:br>
              <a:rPr lang="en-US" sz="2800" dirty="0" smtClean="0">
                <a:solidFill>
                  <a:srgbClr val="FFFFFF"/>
                </a:solidFill>
                <a:latin typeface="Arial"/>
                <a:cs typeface="Arial"/>
              </a:rPr>
            </a:br>
            <a:r>
              <a:rPr lang="en-US" sz="2800" dirty="0" smtClean="0">
                <a:solidFill>
                  <a:srgbClr val="FFFFFF"/>
                </a:solidFill>
              </a:rPr>
              <a:t/>
            </a:r>
            <a:br>
              <a:rPr lang="en-US" sz="2800" dirty="0" smtClean="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xmlns="" val="23727058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2209800"/>
            <a:ext cx="8153400" cy="1295400"/>
          </a:xfrm>
        </p:spPr>
        <p:txBody>
          <a:bodyPr>
            <a:noAutofit/>
          </a:bodyPr>
          <a:lstStyle/>
          <a:p>
            <a:pPr marL="0" indent="0">
              <a:buNone/>
            </a:pPr>
            <a:r>
              <a:rPr lang="en-US" sz="2600" dirty="0" smtClean="0">
                <a:solidFill>
                  <a:srgbClr val="FFFFFF"/>
                </a:solidFill>
                <a:latin typeface="Arial"/>
                <a:cs typeface="Arial"/>
              </a:rPr>
              <a:t>1. Teachers for Social Justice: Deaf Learners </a:t>
            </a:r>
          </a:p>
          <a:p>
            <a:pPr marL="0" indent="0">
              <a:buNone/>
            </a:pPr>
            <a:r>
              <a:rPr lang="en-US" sz="2600" dirty="0" smtClean="0">
                <a:solidFill>
                  <a:srgbClr val="FFFFFF"/>
                </a:solidFill>
                <a:latin typeface="Arial"/>
                <a:cs typeface="Arial"/>
              </a:rPr>
              <a:t>     (one-week retreat)</a:t>
            </a:r>
            <a:br>
              <a:rPr lang="en-US" sz="2600" dirty="0" smtClean="0">
                <a:solidFill>
                  <a:srgbClr val="FFFFFF"/>
                </a:solidFill>
                <a:latin typeface="Arial"/>
                <a:cs typeface="Arial"/>
              </a:rPr>
            </a:br>
            <a:endParaRPr lang="en-US" sz="2600" dirty="0" smtClean="0">
              <a:solidFill>
                <a:srgbClr val="FFFFFF"/>
              </a:solidFill>
              <a:latin typeface="Arial"/>
              <a:cs typeface="Arial"/>
            </a:endParaRPr>
          </a:p>
        </p:txBody>
      </p:sp>
      <p:sp>
        <p:nvSpPr>
          <p:cNvPr id="4" name="Title 3"/>
          <p:cNvSpPr>
            <a:spLocks noGrp="1"/>
          </p:cNvSpPr>
          <p:nvPr>
            <p:ph type="title"/>
          </p:nvPr>
        </p:nvSpPr>
        <p:spPr>
          <a:xfrm>
            <a:off x="612648" y="152400"/>
            <a:ext cx="8153400" cy="990600"/>
          </a:xfrm>
        </p:spPr>
        <p:txBody>
          <a:bodyPr>
            <a:noAutofit/>
          </a:bodyPr>
          <a:lstStyle/>
          <a:p>
            <a:r>
              <a:rPr lang="en-US" sz="3600" dirty="0" smtClean="0">
                <a:solidFill>
                  <a:schemeClr val="bg1"/>
                </a:solidFill>
                <a:latin typeface="Arial" charset="0"/>
                <a:ea typeface="Arial" charset="0"/>
                <a:cs typeface="Arial" charset="0"/>
              </a:rPr>
              <a:t>Multicultural Transformation Education</a:t>
            </a:r>
            <a:endParaRPr lang="en-US" sz="3600" dirty="0">
              <a:solidFill>
                <a:schemeClr val="bg1"/>
              </a:solidFill>
              <a:latin typeface="Arial" charset="0"/>
              <a:ea typeface="Arial" charset="0"/>
              <a:cs typeface="Arial" charset="0"/>
            </a:endParaRPr>
          </a:p>
        </p:txBody>
      </p:sp>
      <p:sp>
        <p:nvSpPr>
          <p:cNvPr id="2" name="Rectangle 1"/>
          <p:cNvSpPr/>
          <p:nvPr/>
        </p:nvSpPr>
        <p:spPr>
          <a:xfrm>
            <a:off x="636262" y="3736538"/>
            <a:ext cx="7821937" cy="1292662"/>
          </a:xfrm>
          <a:prstGeom prst="rect">
            <a:avLst/>
          </a:prstGeom>
        </p:spPr>
        <p:txBody>
          <a:bodyPr wrap="square">
            <a:spAutoFit/>
          </a:bodyPr>
          <a:lstStyle/>
          <a:p>
            <a:r>
              <a:rPr lang="en-US" sz="2600" dirty="0" smtClean="0">
                <a:solidFill>
                  <a:srgbClr val="FFFFFF"/>
                </a:solidFill>
                <a:latin typeface="Arial"/>
                <a:cs typeface="Arial"/>
              </a:rPr>
              <a:t>2. Multicultural </a:t>
            </a:r>
            <a:r>
              <a:rPr lang="en-US" sz="2600" dirty="0">
                <a:solidFill>
                  <a:srgbClr val="FFFFFF"/>
                </a:solidFill>
                <a:latin typeface="Arial"/>
                <a:cs typeface="Arial"/>
              </a:rPr>
              <a:t>Curriculum Transformation Institute</a:t>
            </a:r>
            <a:br>
              <a:rPr lang="en-US" sz="2600" dirty="0">
                <a:solidFill>
                  <a:srgbClr val="FFFFFF"/>
                </a:solidFill>
                <a:latin typeface="Arial"/>
                <a:cs typeface="Arial"/>
              </a:rPr>
            </a:br>
            <a:r>
              <a:rPr lang="en-US" sz="2600" dirty="0" smtClean="0">
                <a:solidFill>
                  <a:srgbClr val="FFFFFF"/>
                </a:solidFill>
                <a:latin typeface="Arial"/>
                <a:cs typeface="Arial"/>
              </a:rPr>
              <a:t>    (</a:t>
            </a:r>
            <a:r>
              <a:rPr lang="en-US" sz="2600" dirty="0">
                <a:solidFill>
                  <a:srgbClr val="FFFFFF"/>
                </a:solidFill>
                <a:latin typeface="Arial"/>
                <a:cs typeface="Arial"/>
              </a:rPr>
              <a:t>training)</a:t>
            </a:r>
            <a:br>
              <a:rPr lang="en-US" sz="2600" dirty="0">
                <a:solidFill>
                  <a:srgbClr val="FFFFFF"/>
                </a:solidFill>
                <a:latin typeface="Arial"/>
                <a:cs typeface="Arial"/>
              </a:rPr>
            </a:br>
            <a:endParaRPr lang="en-US" sz="2600" dirty="0">
              <a:solidFill>
                <a:srgbClr val="FFFFFF"/>
              </a:solidFill>
              <a:latin typeface="Arial"/>
              <a:cs typeface="Arial"/>
            </a:endParaRPr>
          </a:p>
        </p:txBody>
      </p:sp>
      <p:sp>
        <p:nvSpPr>
          <p:cNvPr id="5" name="Rectangle 4"/>
          <p:cNvSpPr/>
          <p:nvPr/>
        </p:nvSpPr>
        <p:spPr>
          <a:xfrm>
            <a:off x="612647" y="5105862"/>
            <a:ext cx="8153401" cy="1292662"/>
          </a:xfrm>
          <a:prstGeom prst="rect">
            <a:avLst/>
          </a:prstGeom>
        </p:spPr>
        <p:txBody>
          <a:bodyPr wrap="square">
            <a:spAutoFit/>
          </a:bodyPr>
          <a:lstStyle/>
          <a:p>
            <a:r>
              <a:rPr lang="en-US" sz="2600" dirty="0" smtClean="0">
                <a:solidFill>
                  <a:srgbClr val="FFFFFF"/>
                </a:solidFill>
                <a:latin typeface="Arial"/>
                <a:cs typeface="Arial"/>
              </a:rPr>
              <a:t>3. Personal </a:t>
            </a:r>
            <a:r>
              <a:rPr lang="en-US" sz="2600" dirty="0">
                <a:solidFill>
                  <a:srgbClr val="FFFFFF"/>
                </a:solidFill>
                <a:latin typeface="Arial"/>
                <a:cs typeface="Arial"/>
              </a:rPr>
              <a:t>and Professional Development </a:t>
            </a:r>
            <a:br>
              <a:rPr lang="en-US" sz="2600" dirty="0">
                <a:solidFill>
                  <a:srgbClr val="FFFFFF"/>
                </a:solidFill>
                <a:latin typeface="Arial"/>
                <a:cs typeface="Arial"/>
              </a:rPr>
            </a:br>
            <a:r>
              <a:rPr lang="en-US" sz="2600" dirty="0" smtClean="0">
                <a:solidFill>
                  <a:srgbClr val="FFFFFF"/>
                </a:solidFill>
                <a:latin typeface="Arial"/>
                <a:cs typeface="Arial"/>
              </a:rPr>
              <a:t>    </a:t>
            </a:r>
            <a:r>
              <a:rPr lang="en-US" sz="2600" dirty="0" smtClean="0">
                <a:solidFill>
                  <a:schemeClr val="bg1"/>
                </a:solidFill>
                <a:latin typeface="Arial"/>
                <a:cs typeface="Arial"/>
              </a:rPr>
              <a:t>(allyship </a:t>
            </a:r>
            <a:r>
              <a:rPr lang="en-US" sz="2600" dirty="0">
                <a:solidFill>
                  <a:srgbClr val="FFFFFF"/>
                </a:solidFill>
                <a:latin typeface="Arial"/>
                <a:cs typeface="Arial"/>
              </a:rPr>
              <a:t>with Deaf People of Color &amp;  </a:t>
            </a:r>
            <a:br>
              <a:rPr lang="en-US" sz="2600" dirty="0">
                <a:solidFill>
                  <a:srgbClr val="FFFFFF"/>
                </a:solidFill>
                <a:latin typeface="Arial"/>
                <a:cs typeface="Arial"/>
              </a:rPr>
            </a:br>
            <a:r>
              <a:rPr lang="en-US" sz="2600" dirty="0" smtClean="0">
                <a:solidFill>
                  <a:srgbClr val="FFFFFF"/>
                </a:solidFill>
                <a:latin typeface="Arial"/>
                <a:cs typeface="Arial"/>
              </a:rPr>
              <a:t>     marginalized </a:t>
            </a:r>
            <a:r>
              <a:rPr lang="en-US" sz="2600" dirty="0">
                <a:solidFill>
                  <a:srgbClr val="FFFFFF"/>
                </a:solidFill>
                <a:latin typeface="Arial"/>
                <a:cs typeface="Arial"/>
              </a:rPr>
              <a:t>Deaf people)</a:t>
            </a:r>
          </a:p>
        </p:txBody>
      </p:sp>
    </p:spTree>
    <p:extLst>
      <p:ext uri="{BB962C8B-B14F-4D97-AF65-F5344CB8AC3E}">
        <p14:creationId xmlns:p14="http://schemas.microsoft.com/office/powerpoint/2010/main" xmlns="" val="3555760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Autofit/>
          </a:bodyPr>
          <a:lstStyle/>
          <a:p>
            <a:r>
              <a:rPr lang="en-US" sz="3200" dirty="0" smtClean="0">
                <a:solidFill>
                  <a:srgbClr val="FFFFFF"/>
                </a:solidFill>
                <a:latin typeface="Arial"/>
                <a:cs typeface="Arial"/>
              </a:rPr>
              <a:t>Levels of Integration of Multicultural Content </a:t>
            </a:r>
            <a:br>
              <a:rPr lang="en-US" sz="3200" dirty="0" smtClean="0">
                <a:solidFill>
                  <a:srgbClr val="FFFFFF"/>
                </a:solidFill>
                <a:latin typeface="Arial"/>
                <a:cs typeface="Arial"/>
              </a:rPr>
            </a:br>
            <a:r>
              <a:rPr lang="en-US" sz="2400" dirty="0">
                <a:solidFill>
                  <a:srgbClr val="FFFFFF"/>
                </a:solidFill>
                <a:latin typeface="Arial"/>
                <a:cs typeface="Arial"/>
              </a:rPr>
              <a:t>by James A. Banks </a:t>
            </a:r>
          </a:p>
        </p:txBody>
      </p:sp>
      <p:sp>
        <p:nvSpPr>
          <p:cNvPr id="11" name="Rectangle 10"/>
          <p:cNvSpPr/>
          <p:nvPr/>
        </p:nvSpPr>
        <p:spPr>
          <a:xfrm>
            <a:off x="0" y="5943600"/>
            <a:ext cx="4572000" cy="369332"/>
          </a:xfrm>
          <a:prstGeom prst="rect">
            <a:avLst/>
          </a:prstGeom>
        </p:spPr>
        <p:txBody>
          <a:bodyPr>
            <a:spAutoFit/>
          </a:bodyPr>
          <a:lstStyle/>
          <a:p>
            <a:r>
              <a:rPr lang="en-US" dirty="0">
                <a:solidFill>
                  <a:schemeClr val="bg1"/>
                </a:solidFill>
                <a:latin typeface="Arial"/>
                <a:cs typeface="Arial"/>
              </a:rPr>
              <a:t>Level 1 The Contributions Approach</a:t>
            </a:r>
            <a:r>
              <a:rPr lang="en-US" dirty="0" smtClean="0">
                <a:solidFill>
                  <a:schemeClr val="bg1"/>
                </a:solidFill>
                <a:latin typeface="Arial"/>
                <a:cs typeface="Arial"/>
              </a:rPr>
              <a:t>:</a:t>
            </a:r>
            <a:endParaRPr lang="en-US" dirty="0">
              <a:solidFill>
                <a:schemeClr val="bg1"/>
              </a:solidFill>
              <a:latin typeface="Arial"/>
              <a:cs typeface="Arial"/>
            </a:endParaRPr>
          </a:p>
        </p:txBody>
      </p:sp>
      <p:sp>
        <p:nvSpPr>
          <p:cNvPr id="12" name="Rectangle 11"/>
          <p:cNvSpPr/>
          <p:nvPr/>
        </p:nvSpPr>
        <p:spPr>
          <a:xfrm>
            <a:off x="152400" y="6239470"/>
            <a:ext cx="6771781" cy="646331"/>
          </a:xfrm>
          <a:prstGeom prst="rect">
            <a:avLst/>
          </a:prstGeom>
        </p:spPr>
        <p:txBody>
          <a:bodyPr wrap="square">
            <a:spAutoFit/>
          </a:bodyPr>
          <a:lstStyle/>
          <a:p>
            <a:r>
              <a:rPr lang="en-US" dirty="0" smtClean="0">
                <a:solidFill>
                  <a:schemeClr val="bg1"/>
                </a:solidFill>
                <a:latin typeface="Arial"/>
                <a:cs typeface="Arial"/>
              </a:rPr>
              <a:t>Focuses </a:t>
            </a:r>
            <a:r>
              <a:rPr lang="en-US" dirty="0">
                <a:solidFill>
                  <a:schemeClr val="bg1"/>
                </a:solidFill>
                <a:latin typeface="Arial"/>
                <a:cs typeface="Arial"/>
              </a:rPr>
              <a:t>on ethnic content </a:t>
            </a:r>
            <a:r>
              <a:rPr lang="en-US" dirty="0" smtClean="0">
                <a:solidFill>
                  <a:schemeClr val="bg1"/>
                </a:solidFill>
                <a:latin typeface="Arial"/>
                <a:cs typeface="Arial"/>
              </a:rPr>
              <a:t>for </a:t>
            </a:r>
            <a:r>
              <a:rPr lang="en-US" dirty="0">
                <a:solidFill>
                  <a:schemeClr val="bg1"/>
                </a:solidFill>
                <a:latin typeface="Arial"/>
                <a:cs typeface="Arial"/>
              </a:rPr>
              <a:t>to special </a:t>
            </a:r>
            <a:r>
              <a:rPr lang="en-US" dirty="0" smtClean="0">
                <a:solidFill>
                  <a:schemeClr val="bg1"/>
                </a:solidFill>
                <a:latin typeface="Arial"/>
                <a:cs typeface="Arial"/>
              </a:rPr>
              <a:t>days (heroes</a:t>
            </a:r>
            <a:r>
              <a:rPr lang="en-US" dirty="0">
                <a:solidFill>
                  <a:schemeClr val="bg1"/>
                </a:solidFill>
                <a:latin typeface="Arial"/>
                <a:cs typeface="Arial"/>
              </a:rPr>
              <a:t>, holidays, and discrete cultural </a:t>
            </a:r>
            <a:r>
              <a:rPr lang="en-US">
                <a:solidFill>
                  <a:schemeClr val="bg1"/>
                </a:solidFill>
                <a:latin typeface="Arial"/>
                <a:cs typeface="Arial"/>
              </a:rPr>
              <a:t>elements </a:t>
            </a:r>
            <a:r>
              <a:rPr lang="en-US" dirty="0">
                <a:solidFill>
                  <a:schemeClr val="bg1"/>
                </a:solidFill>
                <a:latin typeface="Arial"/>
                <a:cs typeface="Arial"/>
              </a:rPr>
              <a:t> </a:t>
            </a:r>
          </a:p>
        </p:txBody>
      </p:sp>
      <p:sp>
        <p:nvSpPr>
          <p:cNvPr id="13" name="Rectangle 12"/>
          <p:cNvSpPr/>
          <p:nvPr/>
        </p:nvSpPr>
        <p:spPr>
          <a:xfrm>
            <a:off x="1295400" y="4334470"/>
            <a:ext cx="4572000" cy="923330"/>
          </a:xfrm>
          <a:prstGeom prst="rect">
            <a:avLst/>
          </a:prstGeom>
        </p:spPr>
        <p:txBody>
          <a:bodyPr>
            <a:spAutoFit/>
          </a:bodyPr>
          <a:lstStyle/>
          <a:p>
            <a:r>
              <a:rPr lang="en-US" dirty="0">
                <a:solidFill>
                  <a:schemeClr val="bg1"/>
                </a:solidFill>
                <a:latin typeface="Arial"/>
                <a:cs typeface="Arial"/>
              </a:rPr>
              <a:t> </a:t>
            </a:r>
          </a:p>
          <a:p>
            <a:r>
              <a:rPr lang="en-US" dirty="0">
                <a:solidFill>
                  <a:schemeClr val="bg1"/>
                </a:solidFill>
                <a:latin typeface="Arial"/>
                <a:cs typeface="Arial"/>
              </a:rPr>
              <a:t> </a:t>
            </a:r>
          </a:p>
          <a:p>
            <a:r>
              <a:rPr lang="en-US" dirty="0">
                <a:solidFill>
                  <a:schemeClr val="bg1"/>
                </a:solidFill>
                <a:latin typeface="Arial"/>
                <a:cs typeface="Arial"/>
              </a:rPr>
              <a:t>Level 2 The Additive Approach:   </a:t>
            </a:r>
          </a:p>
        </p:txBody>
      </p:sp>
      <p:sp>
        <p:nvSpPr>
          <p:cNvPr id="14" name="Rectangle 13"/>
          <p:cNvSpPr/>
          <p:nvPr/>
        </p:nvSpPr>
        <p:spPr>
          <a:xfrm>
            <a:off x="1528000" y="5221069"/>
            <a:ext cx="6854000" cy="646331"/>
          </a:xfrm>
          <a:prstGeom prst="rect">
            <a:avLst/>
          </a:prstGeom>
        </p:spPr>
        <p:txBody>
          <a:bodyPr wrap="square">
            <a:spAutoFit/>
          </a:bodyPr>
          <a:lstStyle/>
          <a:p>
            <a:r>
              <a:rPr lang="en-US" dirty="0" smtClean="0">
                <a:solidFill>
                  <a:schemeClr val="bg1"/>
                </a:solidFill>
                <a:latin typeface="Arial"/>
                <a:cs typeface="Arial"/>
              </a:rPr>
              <a:t>Content, concepts, themes, and perspectives are added to curriculum without changing its structure.</a:t>
            </a:r>
            <a:endParaRPr lang="en-US" dirty="0">
              <a:solidFill>
                <a:schemeClr val="bg1"/>
              </a:solidFill>
              <a:latin typeface="Arial"/>
              <a:cs typeface="Arial"/>
            </a:endParaRPr>
          </a:p>
        </p:txBody>
      </p:sp>
      <p:sp>
        <p:nvSpPr>
          <p:cNvPr id="15" name="Rectangle 14"/>
          <p:cNvSpPr/>
          <p:nvPr/>
        </p:nvSpPr>
        <p:spPr>
          <a:xfrm>
            <a:off x="2159996" y="3516868"/>
            <a:ext cx="4094052" cy="369332"/>
          </a:xfrm>
          <a:prstGeom prst="rect">
            <a:avLst/>
          </a:prstGeom>
        </p:spPr>
        <p:txBody>
          <a:bodyPr wrap="none">
            <a:spAutoFit/>
          </a:bodyPr>
          <a:lstStyle/>
          <a:p>
            <a:r>
              <a:rPr lang="en-US" dirty="0">
                <a:solidFill>
                  <a:schemeClr val="bg1"/>
                </a:solidFill>
                <a:latin typeface="Arial"/>
                <a:cs typeface="Arial"/>
              </a:rPr>
              <a:t>Level 3 The Transformation Approach: </a:t>
            </a:r>
            <a:endParaRPr lang="en-US" dirty="0">
              <a:latin typeface="Arial"/>
              <a:cs typeface="Arial"/>
            </a:endParaRPr>
          </a:p>
        </p:txBody>
      </p:sp>
      <p:sp>
        <p:nvSpPr>
          <p:cNvPr id="17" name="Rectangle 16"/>
          <p:cNvSpPr/>
          <p:nvPr/>
        </p:nvSpPr>
        <p:spPr>
          <a:xfrm>
            <a:off x="2438400" y="3877270"/>
            <a:ext cx="6477000" cy="923330"/>
          </a:xfrm>
          <a:prstGeom prst="rect">
            <a:avLst/>
          </a:prstGeom>
        </p:spPr>
        <p:txBody>
          <a:bodyPr wrap="square">
            <a:spAutoFit/>
          </a:bodyPr>
          <a:lstStyle/>
          <a:p>
            <a:r>
              <a:rPr lang="en-US" dirty="0" smtClean="0">
                <a:solidFill>
                  <a:schemeClr val="bg1"/>
                </a:solidFill>
                <a:latin typeface="Arial"/>
                <a:cs typeface="Arial"/>
              </a:rPr>
              <a:t>The </a:t>
            </a:r>
            <a:r>
              <a:rPr lang="en-US" dirty="0">
                <a:solidFill>
                  <a:schemeClr val="bg1"/>
                </a:solidFill>
                <a:latin typeface="Arial"/>
                <a:cs typeface="Arial"/>
              </a:rPr>
              <a:t>structure of the curriculum is changed </a:t>
            </a:r>
            <a:r>
              <a:rPr lang="en-US" dirty="0" smtClean="0">
                <a:solidFill>
                  <a:schemeClr val="bg1"/>
                </a:solidFill>
                <a:latin typeface="Arial"/>
                <a:cs typeface="Arial"/>
              </a:rPr>
              <a:t>with an intention to include multiple perspectives from diverse ethnic and cultural groups (concepts</a:t>
            </a:r>
            <a:r>
              <a:rPr lang="en-US" dirty="0">
                <a:solidFill>
                  <a:schemeClr val="bg1"/>
                </a:solidFill>
                <a:latin typeface="Arial"/>
                <a:cs typeface="Arial"/>
              </a:rPr>
              <a:t>, issues, events, and </a:t>
            </a:r>
            <a:r>
              <a:rPr lang="en-US" dirty="0" smtClean="0">
                <a:solidFill>
                  <a:schemeClr val="bg1"/>
                </a:solidFill>
                <a:latin typeface="Arial"/>
                <a:cs typeface="Arial"/>
              </a:rPr>
              <a:t>themes)</a:t>
            </a:r>
            <a:endParaRPr lang="en-US" dirty="0">
              <a:solidFill>
                <a:schemeClr val="bg1"/>
              </a:solidFill>
              <a:latin typeface="Arial"/>
              <a:cs typeface="Arial"/>
            </a:endParaRPr>
          </a:p>
        </p:txBody>
      </p:sp>
      <p:sp>
        <p:nvSpPr>
          <p:cNvPr id="18" name="Rectangle 17"/>
          <p:cNvSpPr/>
          <p:nvPr/>
        </p:nvSpPr>
        <p:spPr>
          <a:xfrm>
            <a:off x="2819400" y="1764268"/>
            <a:ext cx="3876181" cy="369332"/>
          </a:xfrm>
          <a:prstGeom prst="rect">
            <a:avLst/>
          </a:prstGeom>
        </p:spPr>
        <p:txBody>
          <a:bodyPr wrap="none">
            <a:spAutoFit/>
          </a:bodyPr>
          <a:lstStyle/>
          <a:p>
            <a:r>
              <a:rPr lang="en-US" dirty="0">
                <a:solidFill>
                  <a:schemeClr val="bg1"/>
                </a:solidFill>
                <a:latin typeface="Arial"/>
                <a:cs typeface="Arial"/>
              </a:rPr>
              <a:t>Level 4 The Social Action Approach: </a:t>
            </a:r>
            <a:endParaRPr lang="en-US" dirty="0">
              <a:latin typeface="Arial"/>
              <a:cs typeface="Arial"/>
            </a:endParaRPr>
          </a:p>
        </p:txBody>
      </p:sp>
      <p:sp>
        <p:nvSpPr>
          <p:cNvPr id="19" name="Rectangle 18"/>
          <p:cNvSpPr/>
          <p:nvPr/>
        </p:nvSpPr>
        <p:spPr>
          <a:xfrm>
            <a:off x="3124200" y="1799272"/>
            <a:ext cx="5867400" cy="1477328"/>
          </a:xfrm>
          <a:prstGeom prst="rect">
            <a:avLst/>
          </a:prstGeom>
        </p:spPr>
        <p:txBody>
          <a:bodyPr wrap="square">
            <a:spAutoFit/>
          </a:bodyPr>
          <a:lstStyle/>
          <a:p>
            <a:r>
              <a:rPr lang="en-US" dirty="0">
                <a:solidFill>
                  <a:schemeClr val="bg1"/>
                </a:solidFill>
                <a:latin typeface="Arial"/>
                <a:cs typeface="Arial"/>
              </a:rPr>
              <a:t> </a:t>
            </a:r>
            <a:endParaRPr lang="en-US" dirty="0" smtClean="0">
              <a:solidFill>
                <a:schemeClr val="bg1"/>
              </a:solidFill>
              <a:latin typeface="Arial"/>
              <a:cs typeface="Arial"/>
            </a:endParaRPr>
          </a:p>
          <a:p>
            <a:r>
              <a:rPr lang="en-US" dirty="0" smtClean="0">
                <a:solidFill>
                  <a:schemeClr val="bg1"/>
                </a:solidFill>
                <a:latin typeface="Arial"/>
                <a:cs typeface="Arial"/>
              </a:rPr>
              <a:t>Students are empowered to become reflective </a:t>
            </a:r>
            <a:r>
              <a:rPr lang="en-US" dirty="0">
                <a:solidFill>
                  <a:schemeClr val="bg1"/>
                </a:solidFill>
                <a:latin typeface="Arial"/>
                <a:cs typeface="Arial"/>
              </a:rPr>
              <a:t>social critics and skilled participants in social </a:t>
            </a:r>
            <a:r>
              <a:rPr lang="en-US" dirty="0" smtClean="0">
                <a:solidFill>
                  <a:schemeClr val="bg1"/>
                </a:solidFill>
                <a:latin typeface="Arial"/>
                <a:cs typeface="Arial"/>
              </a:rPr>
              <a:t>change with support from school teachers and staff </a:t>
            </a:r>
            <a:endParaRPr lang="en-US" dirty="0">
              <a:solidFill>
                <a:schemeClr val="bg1"/>
              </a:solidFill>
              <a:latin typeface="Arial"/>
              <a:cs typeface="Arial"/>
            </a:endParaRPr>
          </a:p>
          <a:p>
            <a:r>
              <a:rPr lang="en-US" dirty="0">
                <a:solidFill>
                  <a:schemeClr val="bg1"/>
                </a:solidFill>
                <a:latin typeface="Arial"/>
                <a:cs typeface="Arial"/>
              </a:rPr>
              <a:t> </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381" y="1676400"/>
            <a:ext cx="1762619" cy="2203274"/>
          </a:xfrm>
          <a:prstGeom prst="rect">
            <a:avLst/>
          </a:prstGeom>
        </p:spPr>
      </p:pic>
    </p:spTree>
    <p:extLst>
      <p:ext uri="{BB962C8B-B14F-4D97-AF65-F5344CB8AC3E}">
        <p14:creationId xmlns:p14="http://schemas.microsoft.com/office/powerpoint/2010/main" xmlns="" val="11235749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FF"/>
                </a:solidFill>
                <a:latin typeface="Arial"/>
                <a:cs typeface="Arial"/>
              </a:rPr>
              <a:t>Language Codes</a:t>
            </a:r>
            <a:endParaRPr lang="en-US" sz="3600" dirty="0">
              <a:solidFill>
                <a:srgbClr val="FFFFFF"/>
              </a:solidFill>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8897" y="1828800"/>
            <a:ext cx="1767411" cy="11761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52400" y="3505200"/>
            <a:ext cx="1793908" cy="2705100"/>
          </a:xfrm>
          <a:prstGeom prst="rect">
            <a:avLst/>
          </a:prstGeom>
        </p:spPr>
      </p:pic>
      <p:sp>
        <p:nvSpPr>
          <p:cNvPr id="6" name="Content Placeholder 3"/>
          <p:cNvSpPr txBox="1">
            <a:spLocks/>
          </p:cNvSpPr>
          <p:nvPr/>
        </p:nvSpPr>
        <p:spPr>
          <a:xfrm>
            <a:off x="2133600" y="1676400"/>
            <a:ext cx="6799686" cy="16002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en-US" sz="2400" i="1" dirty="0" smtClean="0">
                <a:solidFill>
                  <a:schemeClr val="bg1"/>
                </a:solidFill>
                <a:latin typeface="Arial"/>
                <a:cs typeface="Arial"/>
              </a:rPr>
              <a:t>“Students must be taught the codes needed to participate fully in the mainstream of American life”</a:t>
            </a:r>
            <a:endParaRPr lang="en-US" sz="2400" i="1" dirty="0">
              <a:solidFill>
                <a:schemeClr val="bg1"/>
              </a:solidFill>
              <a:latin typeface="Arial"/>
              <a:cs typeface="Arial"/>
            </a:endParaRPr>
          </a:p>
        </p:txBody>
      </p:sp>
      <p:sp>
        <p:nvSpPr>
          <p:cNvPr id="7" name="Content Placeholder 3"/>
          <p:cNvSpPr>
            <a:spLocks noGrp="1"/>
          </p:cNvSpPr>
          <p:nvPr>
            <p:ph sz="quarter" idx="1"/>
          </p:nvPr>
        </p:nvSpPr>
        <p:spPr>
          <a:xfrm>
            <a:off x="2133600" y="3048000"/>
            <a:ext cx="6799686" cy="5029200"/>
          </a:xfrm>
        </p:spPr>
        <p:txBody>
          <a:bodyPr>
            <a:normAutofit/>
          </a:bodyPr>
          <a:lstStyle/>
          <a:p>
            <a:r>
              <a:rPr lang="en-US" sz="2400" i="1" smtClean="0">
                <a:solidFill>
                  <a:schemeClr val="bg1"/>
                </a:solidFill>
                <a:latin typeface="Arial"/>
                <a:cs typeface="Arial"/>
              </a:rPr>
              <a:t>“that they must be allowed the resource of the teacher’s expert knowledge, while being helped to acknowledge their own “expertness” as well;” </a:t>
            </a:r>
            <a:endParaRPr lang="en-US" sz="2400" i="1" dirty="0">
              <a:solidFill>
                <a:schemeClr val="bg1"/>
              </a:solidFill>
              <a:latin typeface="Arial"/>
              <a:cs typeface="Arial"/>
            </a:endParaRPr>
          </a:p>
        </p:txBody>
      </p:sp>
      <p:sp>
        <p:nvSpPr>
          <p:cNvPr id="8" name="Content Placeholder 3"/>
          <p:cNvSpPr txBox="1">
            <a:spLocks/>
          </p:cNvSpPr>
          <p:nvPr/>
        </p:nvSpPr>
        <p:spPr>
          <a:xfrm>
            <a:off x="2133600" y="4800600"/>
            <a:ext cx="6799686" cy="50292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defTabSz="914400"/>
            <a:r>
              <a:rPr lang="en-US" sz="2400" i="1" dirty="0" smtClean="0">
                <a:solidFill>
                  <a:schemeClr val="bg1"/>
                </a:solidFill>
                <a:latin typeface="Arial"/>
                <a:cs typeface="Arial"/>
              </a:rPr>
              <a:t>“and that even while students are assisted in learning the culture of power, they must also be helped to learn about the arbitrariness of those codes and about the power relationships they represent.”</a:t>
            </a:r>
            <a:endParaRPr lang="en-US" sz="2400" i="1" dirty="0">
              <a:solidFill>
                <a:schemeClr val="bg1"/>
              </a:solidFill>
              <a:latin typeface="Arial"/>
              <a:cs typeface="Arial"/>
            </a:endParaRPr>
          </a:p>
        </p:txBody>
      </p:sp>
    </p:spTree>
    <p:extLst>
      <p:ext uri="{BB962C8B-B14F-4D97-AF65-F5344CB8AC3E}">
        <p14:creationId xmlns:p14="http://schemas.microsoft.com/office/powerpoint/2010/main" xmlns="" val="22503915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FF"/>
                </a:solidFill>
                <a:latin typeface="Arial"/>
                <a:cs typeface="Arial"/>
              </a:rPr>
              <a:t>An Example of Student’s work</a:t>
            </a:r>
            <a:endParaRPr lang="en-US" sz="3600" dirty="0">
              <a:solidFill>
                <a:srgbClr val="FFFFFF"/>
              </a:solidFill>
              <a:latin typeface="Arial"/>
              <a:cs typeface="Arial"/>
            </a:endParaRPr>
          </a:p>
        </p:txBody>
      </p:sp>
      <p:sp>
        <p:nvSpPr>
          <p:cNvPr id="6" name="Content Placeholder 3"/>
          <p:cNvSpPr txBox="1">
            <a:spLocks/>
          </p:cNvSpPr>
          <p:nvPr/>
        </p:nvSpPr>
        <p:spPr>
          <a:xfrm>
            <a:off x="1966362" y="1915064"/>
            <a:ext cx="6799686" cy="50292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5" name="TextBox 4"/>
          <p:cNvSpPr txBox="1"/>
          <p:nvPr/>
        </p:nvSpPr>
        <p:spPr>
          <a:xfrm>
            <a:off x="2209800" y="3429000"/>
            <a:ext cx="4267200" cy="646331"/>
          </a:xfrm>
          <a:prstGeom prst="rect">
            <a:avLst/>
          </a:prstGeom>
          <a:noFill/>
        </p:spPr>
        <p:txBody>
          <a:bodyPr wrap="square" rtlCol="0">
            <a:spAutoFit/>
          </a:bodyPr>
          <a:lstStyle/>
          <a:p>
            <a:pPr algn="ctr"/>
            <a:r>
              <a:rPr lang="en-US" dirty="0" smtClean="0">
                <a:solidFill>
                  <a:schemeClr val="bg1"/>
                </a:solidFill>
                <a:latin typeface="Arial" charset="0"/>
                <a:ea typeface="Arial" charset="0"/>
                <a:cs typeface="Arial" charset="0"/>
              </a:rPr>
              <a:t>Student’s video file was shown at the 2017 ASL </a:t>
            </a:r>
            <a:r>
              <a:rPr lang="en-US" smtClean="0">
                <a:solidFill>
                  <a:schemeClr val="bg1"/>
                </a:solidFill>
                <a:latin typeface="Arial" charset="0"/>
                <a:ea typeface="Arial" charset="0"/>
                <a:cs typeface="Arial" charset="0"/>
              </a:rPr>
              <a:t>Roundtable conference</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5882583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noAutofit/>
          </a:bodyPr>
          <a:lstStyle/>
          <a:p>
            <a:r>
              <a:rPr lang="en-US" sz="3600" b="1" dirty="0" smtClean="0">
                <a:solidFill>
                  <a:schemeClr val="bg1"/>
                </a:solidFill>
                <a:latin typeface="Arial"/>
                <a:cs typeface="Arial"/>
              </a:rPr>
              <a:t>3 M’s</a:t>
            </a:r>
            <a:r>
              <a:rPr lang="en-US" sz="3600" dirty="0" smtClean="0">
                <a:solidFill>
                  <a:schemeClr val="bg1"/>
                </a:solidFill>
                <a:latin typeface="Arial"/>
                <a:cs typeface="Arial"/>
              </a:rPr>
              <a:t>:</a:t>
            </a:r>
            <a:r>
              <a:rPr lang="en-US" sz="3600" dirty="0">
                <a:solidFill>
                  <a:schemeClr val="bg1"/>
                </a:solidFill>
                <a:latin typeface="Arial"/>
                <a:cs typeface="Arial"/>
              </a:rPr>
              <a:t/>
            </a:r>
            <a:br>
              <a:rPr lang="en-US" sz="3600" dirty="0">
                <a:solidFill>
                  <a:schemeClr val="bg1"/>
                </a:solidFill>
                <a:latin typeface="Arial"/>
                <a:cs typeface="Arial"/>
              </a:rPr>
            </a:br>
            <a:r>
              <a:rPr lang="en-US" sz="3600" dirty="0">
                <a:solidFill>
                  <a:schemeClr val="bg1"/>
                </a:solidFill>
                <a:latin typeface="Arial"/>
                <a:cs typeface="Arial"/>
              </a:rPr>
              <a:t>ASL, Literature, and Production</a:t>
            </a:r>
            <a:endParaRPr lang="en-US" sz="3600" dirty="0">
              <a:solidFill>
                <a:srgbClr val="FFFFFF"/>
              </a:soli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xmlns="" val="3651176804"/>
              </p:ext>
            </p:extLst>
          </p:nvPr>
        </p:nvGraphicFramePr>
        <p:xfrm>
          <a:off x="114300" y="1707316"/>
          <a:ext cx="8915399" cy="5120204"/>
        </p:xfrm>
        <a:graphic>
          <a:graphicData uri="http://schemas.openxmlformats.org/drawingml/2006/table">
            <a:tbl>
              <a:tblPr firstRow="1" bandRow="1">
                <a:tableStyleId>{10A1B5D5-9B99-4C35-A422-299274C87663}</a:tableStyleId>
              </a:tblPr>
              <a:tblGrid>
                <a:gridCol w="1638300"/>
                <a:gridCol w="2362200"/>
                <a:gridCol w="2342408"/>
                <a:gridCol w="2572491"/>
              </a:tblGrid>
              <a:tr h="4567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a:cs typeface="Arial"/>
                      </a:endParaRPr>
                    </a:p>
                  </a:txBody>
                  <a:tcPr>
                    <a:solidFill>
                      <a:srgbClr val="D6C7C7"/>
                    </a:solidFill>
                  </a:tcPr>
                </a:tc>
                <a:tc>
                  <a:txBody>
                    <a:bodyPr/>
                    <a:lstStyle/>
                    <a:p>
                      <a:r>
                        <a:rPr lang="en-US" sz="2000" dirty="0" smtClean="0">
                          <a:solidFill>
                            <a:schemeClr val="tx1"/>
                          </a:solidFill>
                          <a:latin typeface="Arial"/>
                          <a:cs typeface="Arial"/>
                        </a:rPr>
                        <a:t>ASL</a:t>
                      </a:r>
                      <a:endParaRPr lang="en-US" sz="2000" dirty="0">
                        <a:solidFill>
                          <a:schemeClr val="tx1"/>
                        </a:solidFill>
                        <a:latin typeface="Arial"/>
                        <a:cs typeface="Arial"/>
                      </a:endParaRPr>
                    </a:p>
                  </a:txBody>
                  <a:tcPr>
                    <a:solidFill>
                      <a:srgbClr val="D6C7C7"/>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latin typeface="Arial"/>
                          <a:cs typeface="Arial"/>
                        </a:rPr>
                        <a:t>Literature</a:t>
                      </a:r>
                    </a:p>
                  </a:txBody>
                  <a:tcPr>
                    <a:solidFill>
                      <a:srgbClr val="D6C7C7"/>
                    </a:solidFill>
                  </a:tcPr>
                </a:tc>
                <a:tc>
                  <a:txBody>
                    <a:bodyPr/>
                    <a:lstStyle/>
                    <a:p>
                      <a:r>
                        <a:rPr lang="en-US" sz="2000" dirty="0" smtClean="0">
                          <a:solidFill>
                            <a:schemeClr val="tx1"/>
                          </a:solidFill>
                          <a:latin typeface="Arial"/>
                          <a:cs typeface="Arial"/>
                        </a:rPr>
                        <a:t>Production</a:t>
                      </a:r>
                      <a:endParaRPr lang="en-US" sz="2000" dirty="0">
                        <a:solidFill>
                          <a:schemeClr val="tx1"/>
                        </a:solidFill>
                        <a:latin typeface="Arial"/>
                        <a:cs typeface="Arial"/>
                      </a:endParaRPr>
                    </a:p>
                  </a:txBody>
                  <a:tcPr>
                    <a:solidFill>
                      <a:srgbClr val="D6C7C7"/>
                    </a:solidFill>
                  </a:tcPr>
                </a:tc>
              </a:tr>
              <a:tr h="11434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a:cs typeface="Arial"/>
                        </a:rPr>
                        <a:t>Maintenance</a:t>
                      </a:r>
                      <a:endParaRPr lang="en-US" sz="1600" dirty="0" smtClean="0">
                        <a:solidFill>
                          <a:schemeClr val="bg1"/>
                        </a:solidFill>
                        <a:latin typeface="Arial"/>
                        <a:cs typeface="Arial"/>
                      </a:endParaRPr>
                    </a:p>
                    <a:p>
                      <a:endParaRPr lang="en-US" sz="1600" dirty="0">
                        <a:solidFill>
                          <a:schemeClr val="bg1"/>
                        </a:solidFill>
                        <a:latin typeface="Arial"/>
                        <a:cs typeface="Arial"/>
                      </a:endParaRPr>
                    </a:p>
                  </a:txBody>
                  <a:tcPr>
                    <a:solidFill>
                      <a:srgbClr val="ACB4F0"/>
                    </a:solidFill>
                  </a:tcPr>
                </a:tc>
                <a:tc>
                  <a:txBody>
                    <a:bodyPr/>
                    <a:lstStyle/>
                    <a:p>
                      <a:r>
                        <a:rPr lang="en-US" sz="1600" dirty="0" smtClean="0">
                          <a:solidFill>
                            <a:schemeClr val="bg1"/>
                          </a:solidFill>
                          <a:latin typeface="Arial"/>
                          <a:cs typeface="Arial"/>
                        </a:rPr>
                        <a:t>Showcase </a:t>
                      </a:r>
                    </a:p>
                    <a:p>
                      <a:pPr marL="342900" indent="-342900">
                        <a:buAutoNum type="alphaLcParenR"/>
                      </a:pPr>
                      <a:r>
                        <a:rPr lang="en-US" sz="1600" dirty="0" smtClean="0">
                          <a:solidFill>
                            <a:schemeClr val="bg1"/>
                          </a:solidFill>
                          <a:latin typeface="Arial"/>
                          <a:cs typeface="Arial"/>
                        </a:rPr>
                        <a:t>Classroom</a:t>
                      </a:r>
                    </a:p>
                    <a:p>
                      <a:pPr marL="342900" indent="-342900">
                        <a:buAutoNum type="alphaLcParenR"/>
                      </a:pPr>
                      <a:r>
                        <a:rPr lang="en-US" sz="1600" dirty="0" smtClean="0">
                          <a:solidFill>
                            <a:schemeClr val="bg1"/>
                          </a:solidFill>
                          <a:latin typeface="Arial"/>
                          <a:cs typeface="Arial"/>
                        </a:rPr>
                        <a:t>School</a:t>
                      </a:r>
                      <a:r>
                        <a:rPr lang="en-US" sz="1600" baseline="0" dirty="0" smtClean="0">
                          <a:solidFill>
                            <a:schemeClr val="bg1"/>
                          </a:solidFill>
                          <a:latin typeface="Arial"/>
                          <a:cs typeface="Arial"/>
                        </a:rPr>
                        <a:t>wide</a:t>
                      </a:r>
                    </a:p>
                    <a:p>
                      <a:pPr marL="342900" indent="-342900">
                        <a:buAutoNum type="alphaLcParenR"/>
                      </a:pPr>
                      <a:r>
                        <a:rPr lang="en-US" sz="1600" baseline="0" dirty="0" smtClean="0">
                          <a:solidFill>
                            <a:schemeClr val="bg1"/>
                          </a:solidFill>
                          <a:latin typeface="Arial"/>
                          <a:cs typeface="Arial"/>
                        </a:rPr>
                        <a:t>Peer teachers</a:t>
                      </a:r>
                    </a:p>
                    <a:p>
                      <a:pPr marL="0" indent="0">
                        <a:buNone/>
                      </a:pPr>
                      <a:endParaRPr lang="en-US" sz="1600" baseline="0" dirty="0" smtClean="0">
                        <a:solidFill>
                          <a:schemeClr val="bg1"/>
                        </a:solidFill>
                        <a:latin typeface="Arial"/>
                        <a:cs typeface="Arial"/>
                      </a:endParaRPr>
                    </a:p>
                  </a:txBody>
                  <a:tcPr>
                    <a:solidFill>
                      <a:srgbClr val="ACB4F0"/>
                    </a:solidFill>
                  </a:tcPr>
                </a:tc>
                <a:tc>
                  <a:txBody>
                    <a:bodyPr/>
                    <a:lstStyle/>
                    <a:p>
                      <a:r>
                        <a:rPr lang="en-US" sz="1600" baseline="0" dirty="0" smtClean="0">
                          <a:solidFill>
                            <a:schemeClr val="bg1"/>
                          </a:solidFill>
                          <a:latin typeface="Arial"/>
                          <a:cs typeface="Arial"/>
                        </a:rPr>
                        <a:t>Understanding of a</a:t>
                      </a:r>
                    </a:p>
                    <a:p>
                      <a:r>
                        <a:rPr lang="en-US" sz="1600" baseline="0" dirty="0" smtClean="0">
                          <a:solidFill>
                            <a:schemeClr val="bg1"/>
                          </a:solidFill>
                          <a:latin typeface="Arial"/>
                          <a:cs typeface="Arial"/>
                        </a:rPr>
                        <a:t>spiral curriculum:</a:t>
                      </a:r>
                    </a:p>
                    <a:p>
                      <a:r>
                        <a:rPr lang="en-US" sz="1600" baseline="0" dirty="0" smtClean="0">
                          <a:solidFill>
                            <a:schemeClr val="bg1"/>
                          </a:solidFill>
                          <a:latin typeface="Arial"/>
                          <a:cs typeface="Arial"/>
                        </a:rPr>
                        <a:t>Genres </a:t>
                      </a:r>
                    </a:p>
                    <a:p>
                      <a:r>
                        <a:rPr lang="en-US" sz="1600" baseline="0" dirty="0" smtClean="0">
                          <a:solidFill>
                            <a:schemeClr val="bg1"/>
                          </a:solidFill>
                          <a:latin typeface="Arial"/>
                          <a:cs typeface="Arial"/>
                        </a:rPr>
                        <a:t>Videos </a:t>
                      </a:r>
                      <a:endParaRPr lang="en-US" sz="1600" dirty="0">
                        <a:solidFill>
                          <a:schemeClr val="bg1"/>
                        </a:solidFill>
                        <a:latin typeface="Arial"/>
                        <a:cs typeface="Arial"/>
                      </a:endParaRPr>
                    </a:p>
                  </a:txBody>
                  <a:tcPr>
                    <a:solidFill>
                      <a:srgbClr val="ACB4F0"/>
                    </a:solidFill>
                  </a:tcPr>
                </a:tc>
                <a:tc>
                  <a:txBody>
                    <a:bodyPr/>
                    <a:lstStyle/>
                    <a:p>
                      <a:r>
                        <a:rPr lang="en-US" sz="1600" dirty="0" smtClean="0">
                          <a:solidFill>
                            <a:schemeClr val="bg1"/>
                          </a:solidFill>
                          <a:latin typeface="Arial"/>
                          <a:cs typeface="Arial"/>
                        </a:rPr>
                        <a:t>Keep with the latest trends</a:t>
                      </a:r>
                      <a:r>
                        <a:rPr lang="en-US" sz="1600" baseline="0" dirty="0" smtClean="0">
                          <a:solidFill>
                            <a:schemeClr val="bg1"/>
                          </a:solidFill>
                          <a:latin typeface="Arial"/>
                          <a:cs typeface="Arial"/>
                        </a:rPr>
                        <a:t> of v</a:t>
                      </a:r>
                      <a:r>
                        <a:rPr lang="en-US" sz="1600" dirty="0" smtClean="0">
                          <a:solidFill>
                            <a:schemeClr val="bg1"/>
                          </a:solidFill>
                          <a:latin typeface="Arial"/>
                          <a:cs typeface="Arial"/>
                        </a:rPr>
                        <a:t>ideo</a:t>
                      </a:r>
                      <a:r>
                        <a:rPr lang="en-US" sz="1600" baseline="0" dirty="0" smtClean="0">
                          <a:solidFill>
                            <a:schemeClr val="bg1"/>
                          </a:solidFill>
                          <a:latin typeface="Arial"/>
                          <a:cs typeface="Arial"/>
                        </a:rPr>
                        <a:t> applications, video cameras, computers, and </a:t>
                      </a:r>
                    </a:p>
                    <a:p>
                      <a:r>
                        <a:rPr lang="en-US" sz="1600" baseline="0" dirty="0" smtClean="0">
                          <a:solidFill>
                            <a:schemeClr val="bg1"/>
                          </a:solidFill>
                          <a:latin typeface="Arial"/>
                          <a:cs typeface="Arial"/>
                        </a:rPr>
                        <a:t>labs</a:t>
                      </a:r>
                      <a:endParaRPr lang="en-US" sz="1600" dirty="0">
                        <a:solidFill>
                          <a:schemeClr val="bg1"/>
                        </a:solidFill>
                        <a:latin typeface="Arial"/>
                        <a:cs typeface="Arial"/>
                      </a:endParaRPr>
                    </a:p>
                  </a:txBody>
                  <a:tcPr>
                    <a:solidFill>
                      <a:srgbClr val="ACB4F0"/>
                    </a:solidFill>
                  </a:tcPr>
                </a:tc>
              </a:tr>
              <a:tr h="9772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a:cs typeface="Arial"/>
                        </a:rPr>
                        <a:t>Measurements</a:t>
                      </a:r>
                      <a:endParaRPr lang="en-US" sz="1600" dirty="0" smtClean="0">
                        <a:solidFill>
                          <a:schemeClr val="bg1"/>
                        </a:solidFill>
                        <a:latin typeface="Arial"/>
                        <a:cs typeface="Arial"/>
                      </a:endParaRPr>
                    </a:p>
                    <a:p>
                      <a:endParaRPr lang="en-US" sz="1600" dirty="0">
                        <a:solidFill>
                          <a:schemeClr val="bg1"/>
                        </a:solidFill>
                        <a:latin typeface="Arial"/>
                        <a:cs typeface="Arial"/>
                      </a:endParaRPr>
                    </a:p>
                  </a:txBody>
                  <a:tcPr>
                    <a:solidFill>
                      <a:srgbClr val="9190F0"/>
                    </a:solidFill>
                  </a:tcPr>
                </a:tc>
                <a:tc>
                  <a:txBody>
                    <a:bodyPr/>
                    <a:lstStyle/>
                    <a:p>
                      <a:r>
                        <a:rPr lang="en-US" sz="1600" dirty="0" smtClean="0">
                          <a:solidFill>
                            <a:schemeClr val="bg1"/>
                          </a:solidFill>
                          <a:latin typeface="Arial"/>
                          <a:cs typeface="Arial"/>
                        </a:rPr>
                        <a:t>Rubrics</a:t>
                      </a:r>
                    </a:p>
                    <a:p>
                      <a:r>
                        <a:rPr lang="en-US" sz="1600" dirty="0" smtClean="0">
                          <a:solidFill>
                            <a:schemeClr val="bg1"/>
                          </a:solidFill>
                          <a:latin typeface="Arial"/>
                          <a:cs typeface="Arial"/>
                        </a:rPr>
                        <a:t>Checklist</a:t>
                      </a:r>
                      <a:r>
                        <a:rPr lang="en-US" sz="1600" baseline="0" dirty="0" smtClean="0">
                          <a:solidFill>
                            <a:schemeClr val="bg1"/>
                          </a:solidFill>
                          <a:latin typeface="Arial"/>
                          <a:cs typeface="Arial"/>
                        </a:rPr>
                        <a:t> of skills</a:t>
                      </a:r>
                      <a:endParaRPr lang="en-US" sz="1600" dirty="0" smtClean="0">
                        <a:solidFill>
                          <a:schemeClr val="bg1"/>
                        </a:solidFill>
                        <a:latin typeface="Arial"/>
                        <a:cs typeface="Arial"/>
                      </a:endParaRPr>
                    </a:p>
                    <a:p>
                      <a:r>
                        <a:rPr lang="en-US" sz="1600" dirty="0" smtClean="0">
                          <a:solidFill>
                            <a:schemeClr val="bg1"/>
                          </a:solidFill>
                          <a:latin typeface="Arial"/>
                          <a:cs typeface="Arial"/>
                        </a:rPr>
                        <a:t>Step-by-step chart</a:t>
                      </a:r>
                      <a:endParaRPr lang="en-US" sz="1600" dirty="0">
                        <a:solidFill>
                          <a:schemeClr val="bg1"/>
                        </a:solidFill>
                        <a:latin typeface="Arial"/>
                        <a:cs typeface="Arial"/>
                      </a:endParaRPr>
                    </a:p>
                  </a:txBody>
                  <a:tcPr>
                    <a:solidFill>
                      <a:srgbClr val="9190F0"/>
                    </a:solidFill>
                  </a:tcPr>
                </a:tc>
                <a:tc>
                  <a:txBody>
                    <a:bodyPr/>
                    <a:lstStyle/>
                    <a:p>
                      <a:r>
                        <a:rPr lang="en-US" sz="1600" dirty="0" smtClean="0">
                          <a:solidFill>
                            <a:schemeClr val="bg1"/>
                          </a:solidFill>
                          <a:latin typeface="Arial"/>
                          <a:cs typeface="Arial"/>
                        </a:rPr>
                        <a:t>Applications of the criteria</a:t>
                      </a:r>
                      <a:r>
                        <a:rPr lang="en-US" sz="1600" baseline="0" dirty="0" smtClean="0">
                          <a:solidFill>
                            <a:schemeClr val="bg1"/>
                          </a:solidFill>
                          <a:latin typeface="Arial"/>
                          <a:cs typeface="Arial"/>
                        </a:rPr>
                        <a:t> and appropriate cultural usages</a:t>
                      </a:r>
                      <a:endParaRPr lang="en-US" sz="1600" dirty="0" smtClean="0">
                        <a:solidFill>
                          <a:schemeClr val="bg1"/>
                        </a:solidFill>
                        <a:latin typeface="Arial"/>
                        <a:cs typeface="Arial"/>
                      </a:endParaRPr>
                    </a:p>
                  </a:txBody>
                  <a:tcPr>
                    <a:solidFill>
                      <a:srgbClr val="9190F0"/>
                    </a:solidFill>
                  </a:tcPr>
                </a:tc>
                <a:tc>
                  <a:txBody>
                    <a:bodyPr/>
                    <a:lstStyle/>
                    <a:p>
                      <a:r>
                        <a:rPr lang="en-US" sz="1600" dirty="0" smtClean="0">
                          <a:solidFill>
                            <a:schemeClr val="bg1"/>
                          </a:solidFill>
                          <a:latin typeface="Arial"/>
                          <a:cs typeface="Arial"/>
                        </a:rPr>
                        <a:t>Completion</a:t>
                      </a:r>
                      <a:r>
                        <a:rPr lang="en-US" sz="1600" baseline="0" dirty="0" smtClean="0">
                          <a:solidFill>
                            <a:schemeClr val="bg1"/>
                          </a:solidFill>
                          <a:latin typeface="Arial"/>
                          <a:cs typeface="Arial"/>
                        </a:rPr>
                        <a:t> of video production:</a:t>
                      </a:r>
                    </a:p>
                    <a:p>
                      <a:r>
                        <a:rPr lang="en-US" sz="1600" baseline="0" dirty="0" smtClean="0">
                          <a:solidFill>
                            <a:schemeClr val="bg1"/>
                          </a:solidFill>
                          <a:latin typeface="Arial"/>
                          <a:cs typeface="Arial"/>
                        </a:rPr>
                        <a:t>a) video clips</a:t>
                      </a:r>
                    </a:p>
                    <a:p>
                      <a:r>
                        <a:rPr lang="en-US" sz="1600" baseline="0" dirty="0" smtClean="0">
                          <a:solidFill>
                            <a:schemeClr val="bg1"/>
                          </a:solidFill>
                          <a:latin typeface="Arial"/>
                          <a:cs typeface="Arial"/>
                        </a:rPr>
                        <a:t>b) Video file storage</a:t>
                      </a:r>
                      <a:endParaRPr lang="en-US" sz="1600" dirty="0" smtClean="0">
                        <a:solidFill>
                          <a:schemeClr val="bg1"/>
                        </a:solidFill>
                        <a:latin typeface="Arial"/>
                        <a:cs typeface="Arial"/>
                      </a:endParaRPr>
                    </a:p>
                  </a:txBody>
                  <a:tcPr>
                    <a:solidFill>
                      <a:srgbClr val="9190F0"/>
                    </a:solidFill>
                  </a:tcPr>
                </a:tc>
              </a:tr>
              <a:tr h="18270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a:cs typeface="Arial"/>
                        </a:rPr>
                        <a:t>Mastery</a:t>
                      </a:r>
                      <a:endParaRPr lang="en-US" sz="1600" dirty="0" smtClean="0">
                        <a:solidFill>
                          <a:schemeClr val="bg1"/>
                        </a:solidFill>
                        <a:latin typeface="Arial"/>
                        <a:cs typeface="Arial"/>
                      </a:endParaRPr>
                    </a:p>
                    <a:p>
                      <a:endParaRPr lang="en-US" sz="1600" dirty="0">
                        <a:solidFill>
                          <a:schemeClr val="bg1"/>
                        </a:solidFill>
                        <a:latin typeface="Arial"/>
                        <a:cs typeface="Arial"/>
                      </a:endParaRPr>
                    </a:p>
                  </a:txBody>
                  <a:tcPr>
                    <a:solidFill>
                      <a:srgbClr val="6266F0"/>
                    </a:solidFill>
                  </a:tcPr>
                </a:tc>
                <a:tc>
                  <a:txBody>
                    <a:bodyPr/>
                    <a:lstStyle/>
                    <a:p>
                      <a:r>
                        <a:rPr lang="en-US" sz="1600" dirty="0" smtClean="0">
                          <a:solidFill>
                            <a:schemeClr val="bg1"/>
                          </a:solidFill>
                          <a:latin typeface="Arial"/>
                          <a:cs typeface="Arial"/>
                        </a:rPr>
                        <a:t>Linguistic fluency:</a:t>
                      </a:r>
                    </a:p>
                    <a:p>
                      <a:pPr marL="285750" indent="-285750">
                        <a:buFont typeface="Arial" charset="0"/>
                        <a:buChar char="•"/>
                      </a:pPr>
                      <a:r>
                        <a:rPr lang="en-US" sz="1600" dirty="0" smtClean="0">
                          <a:solidFill>
                            <a:schemeClr val="bg1"/>
                          </a:solidFill>
                          <a:latin typeface="Arial"/>
                          <a:cs typeface="Arial"/>
                        </a:rPr>
                        <a:t>to talk in explicitly, and semantically dense sentences; </a:t>
                      </a:r>
                    </a:p>
                    <a:p>
                      <a:pPr marL="285750" indent="-285750">
                        <a:buFont typeface="Arial" charset="0"/>
                        <a:buChar char="•"/>
                      </a:pPr>
                      <a:r>
                        <a:rPr lang="en-US" sz="1600" dirty="0" smtClean="0">
                          <a:solidFill>
                            <a:schemeClr val="bg1"/>
                          </a:solidFill>
                          <a:latin typeface="Arial"/>
                          <a:cs typeface="Arial"/>
                        </a:rPr>
                        <a:t>to converse in different contexts; and </a:t>
                      </a:r>
                    </a:p>
                    <a:p>
                      <a:pPr marL="285750" indent="-285750">
                        <a:buFont typeface="Arial" charset="0"/>
                        <a:buChar char="•"/>
                      </a:pPr>
                      <a:r>
                        <a:rPr lang="en-US" sz="1600" dirty="0" smtClean="0">
                          <a:solidFill>
                            <a:schemeClr val="bg1"/>
                          </a:solidFill>
                          <a:latin typeface="Arial"/>
                          <a:cs typeface="Arial"/>
                        </a:rPr>
                        <a:t>to be creative in the language. </a:t>
                      </a:r>
                    </a:p>
                  </a:txBody>
                  <a:tcPr>
                    <a:solidFill>
                      <a:srgbClr val="6266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Arial"/>
                          <a:cs typeface="Arial"/>
                        </a:rPr>
                        <a:t>Creation, Knowledge</a:t>
                      </a:r>
                      <a:r>
                        <a:rPr lang="en-US" sz="1600" baseline="0" dirty="0" smtClean="0">
                          <a:solidFill>
                            <a:schemeClr val="bg1"/>
                          </a:solidFill>
                          <a:latin typeface="Arial"/>
                          <a:cs typeface="Arial"/>
                        </a:rPr>
                        <a:t>, and Analysis of different genres</a:t>
                      </a:r>
                      <a:endParaRPr lang="en-US" sz="1600" dirty="0" smtClean="0">
                        <a:solidFill>
                          <a:schemeClr val="bg1"/>
                        </a:solidFill>
                        <a:latin typeface="Arial"/>
                        <a:cs typeface="Arial"/>
                      </a:endParaRPr>
                    </a:p>
                  </a:txBody>
                  <a:tcPr>
                    <a:solidFill>
                      <a:srgbClr val="6266F0"/>
                    </a:solidFill>
                  </a:tcPr>
                </a:tc>
                <a:tc>
                  <a:txBody>
                    <a:bodyPr/>
                    <a:lstStyle/>
                    <a:p>
                      <a:r>
                        <a:rPr lang="en-US" sz="1600" dirty="0" smtClean="0">
                          <a:solidFill>
                            <a:schemeClr val="bg1"/>
                          </a:solidFill>
                          <a:latin typeface="Arial"/>
                          <a:cs typeface="Arial"/>
                        </a:rPr>
                        <a:t>Application of production skills through</a:t>
                      </a:r>
                      <a:r>
                        <a:rPr lang="en-US" sz="1600" baseline="0" dirty="0" smtClean="0">
                          <a:solidFill>
                            <a:schemeClr val="bg1"/>
                          </a:solidFill>
                          <a:latin typeface="Arial"/>
                          <a:cs typeface="Arial"/>
                        </a:rPr>
                        <a:t> different applications, equipment and platforms</a:t>
                      </a:r>
                      <a:endParaRPr lang="en-US" sz="1600" dirty="0">
                        <a:solidFill>
                          <a:schemeClr val="bg1"/>
                        </a:solidFill>
                        <a:latin typeface="Arial"/>
                        <a:cs typeface="Arial"/>
                      </a:endParaRPr>
                    </a:p>
                  </a:txBody>
                  <a:tcPr>
                    <a:solidFill>
                      <a:srgbClr val="6266F0"/>
                    </a:solidFill>
                  </a:tcPr>
                </a:tc>
              </a:tr>
            </a:tbl>
          </a:graphicData>
        </a:graphic>
      </p:graphicFrame>
    </p:spTree>
    <p:extLst>
      <p:ext uri="{BB962C8B-B14F-4D97-AF65-F5344CB8AC3E}">
        <p14:creationId xmlns:p14="http://schemas.microsoft.com/office/powerpoint/2010/main" xmlns="" val="3555760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990600"/>
          </a:xfrm>
        </p:spPr>
        <p:txBody>
          <a:bodyPr>
            <a:normAutofit/>
          </a:bodyPr>
          <a:lstStyle/>
          <a:p>
            <a:r>
              <a:rPr lang="en-US" sz="3600" dirty="0" smtClean="0">
                <a:solidFill>
                  <a:srgbClr val="FFFFFF"/>
                </a:solidFill>
                <a:latin typeface="Arial"/>
                <a:cs typeface="Arial"/>
              </a:rPr>
              <a:t>A quote to remember </a:t>
            </a:r>
            <a:endParaRPr lang="en-US" sz="3600" dirty="0">
              <a:solidFill>
                <a:srgbClr val="FFFFFF"/>
              </a:solidFill>
              <a:latin typeface="Arial"/>
              <a:cs typeface="Arial"/>
            </a:endParaRPr>
          </a:p>
        </p:txBody>
      </p:sp>
      <p:sp>
        <p:nvSpPr>
          <p:cNvPr id="4" name="TextBox 3"/>
          <p:cNvSpPr txBox="1"/>
          <p:nvPr/>
        </p:nvSpPr>
        <p:spPr>
          <a:xfrm>
            <a:off x="197012" y="6000595"/>
            <a:ext cx="2631625" cy="523220"/>
          </a:xfrm>
          <a:prstGeom prst="rect">
            <a:avLst/>
          </a:prstGeom>
          <a:noFill/>
        </p:spPr>
        <p:txBody>
          <a:bodyPr wrap="square" rtlCol="0">
            <a:spAutoFit/>
          </a:bodyPr>
          <a:lstStyle/>
          <a:p>
            <a:r>
              <a:rPr lang="en-US" sz="2800" dirty="0" smtClean="0">
                <a:solidFill>
                  <a:srgbClr val="FFFFFF"/>
                </a:solidFill>
                <a:latin typeface="Arial"/>
                <a:cs typeface="Arial"/>
              </a:rPr>
              <a:t>Each step  </a:t>
            </a:r>
            <a:endParaRPr lang="en-US" sz="2800" dirty="0">
              <a:solidFill>
                <a:srgbClr val="FFFFFF"/>
              </a:solidFill>
              <a:latin typeface="Arial"/>
              <a:cs typeface="Arial"/>
            </a:endParaRPr>
          </a:p>
        </p:txBody>
      </p:sp>
      <p:sp>
        <p:nvSpPr>
          <p:cNvPr id="5" name="TextBox 4"/>
          <p:cNvSpPr txBox="1"/>
          <p:nvPr/>
        </p:nvSpPr>
        <p:spPr>
          <a:xfrm>
            <a:off x="1872129" y="6000240"/>
            <a:ext cx="4476589" cy="244086"/>
          </a:xfrm>
          <a:prstGeom prst="rect">
            <a:avLst/>
          </a:prstGeom>
          <a:noFill/>
        </p:spPr>
        <p:txBody>
          <a:bodyPr wrap="square" rtlCol="0">
            <a:spAutoFit/>
          </a:bodyPr>
          <a:lstStyle/>
          <a:p>
            <a:r>
              <a:rPr lang="en-US" sz="2800" dirty="0" smtClean="0">
                <a:solidFill>
                  <a:srgbClr val="FFFFFF"/>
                </a:solidFill>
                <a:latin typeface="Arial"/>
                <a:cs typeface="Arial"/>
              </a:rPr>
              <a:t>we consciously take</a:t>
            </a:r>
            <a:endParaRPr lang="en-US" sz="2800" dirty="0">
              <a:solidFill>
                <a:srgbClr val="FFFFFF"/>
              </a:solidFill>
              <a:latin typeface="Arial"/>
              <a:cs typeface="Arial"/>
            </a:endParaRPr>
          </a:p>
        </p:txBody>
      </p:sp>
      <p:sp>
        <p:nvSpPr>
          <p:cNvPr id="6" name="TextBox 5"/>
          <p:cNvSpPr txBox="1"/>
          <p:nvPr/>
        </p:nvSpPr>
        <p:spPr>
          <a:xfrm>
            <a:off x="5105400" y="6008658"/>
            <a:ext cx="4456546" cy="393104"/>
          </a:xfrm>
          <a:prstGeom prst="rect">
            <a:avLst/>
          </a:prstGeom>
          <a:noFill/>
        </p:spPr>
        <p:txBody>
          <a:bodyPr wrap="square" rtlCol="0">
            <a:spAutoFit/>
          </a:bodyPr>
          <a:lstStyle/>
          <a:p>
            <a:r>
              <a:rPr lang="en-US" sz="2800" dirty="0">
                <a:solidFill>
                  <a:srgbClr val="FFFFFF"/>
                </a:solidFill>
                <a:latin typeface="Arial"/>
                <a:cs typeface="Arial"/>
              </a:rPr>
              <a:t>w</a:t>
            </a:r>
            <a:r>
              <a:rPr lang="en-US" sz="2800" dirty="0" smtClean="0">
                <a:solidFill>
                  <a:srgbClr val="FFFFFF"/>
                </a:solidFill>
                <a:latin typeface="Arial"/>
                <a:cs typeface="Arial"/>
              </a:rPr>
              <a:t>ill move us </a:t>
            </a:r>
            <a:r>
              <a:rPr lang="en-US" sz="2800" dirty="0" smtClean="0">
                <a:solidFill>
                  <a:srgbClr val="FFFF00"/>
                </a:solidFill>
                <a:latin typeface="Arial"/>
                <a:cs typeface="Arial"/>
              </a:rPr>
              <a:t>forward</a:t>
            </a:r>
            <a:r>
              <a:rPr lang="en-US" sz="2800" dirty="0" smtClean="0">
                <a:solidFill>
                  <a:srgbClr val="FFFFFF"/>
                </a:solidFill>
                <a:latin typeface="Arial"/>
                <a:cs typeface="Arial"/>
              </a:rPr>
              <a:t>! </a:t>
            </a:r>
            <a:endParaRPr lang="en-US" sz="2800" dirty="0">
              <a:solidFill>
                <a:srgbClr val="FFFFFF"/>
              </a:solidFill>
              <a:latin typeface="Arial"/>
              <a:cs typeface="Arial"/>
            </a:endParaRPr>
          </a:p>
        </p:txBody>
      </p:sp>
      <p:pic>
        <p:nvPicPr>
          <p:cNvPr id="8" name="Picture 7" descr="11_fav_rock_staircase_3_oct_201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57400" y="1981200"/>
            <a:ext cx="5059014" cy="3794260"/>
          </a:xfrm>
          <a:prstGeom prst="rect">
            <a:avLst/>
          </a:prstGeom>
        </p:spPr>
      </p:pic>
    </p:spTree>
    <p:extLst>
      <p:ext uri="{BB962C8B-B14F-4D97-AF65-F5344CB8AC3E}">
        <p14:creationId xmlns:p14="http://schemas.microsoft.com/office/powerpoint/2010/main" xmlns="" val="3555760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533400"/>
            <a:ext cx="8153400" cy="762000"/>
          </a:xfrm>
        </p:spPr>
        <p:txBody>
          <a:bodyPr>
            <a:normAutofit fontScale="90000"/>
          </a:bodyPr>
          <a:lstStyle/>
          <a:p>
            <a:r>
              <a:rPr lang="en-US" b="1" dirty="0">
                <a:solidFill>
                  <a:schemeClr val="bg1"/>
                </a:solidFill>
                <a:latin typeface="Arial" charset="0"/>
                <a:ea typeface="Arial" charset="0"/>
                <a:cs typeface="Arial" charset="0"/>
              </a:rPr>
              <a:t>REFERENCES </a:t>
            </a:r>
            <a:r>
              <a:rPr lang="en-US" dirty="0"/>
              <a:t/>
            </a:r>
            <a:br>
              <a:rPr lang="en-US" dirty="0"/>
            </a:br>
            <a:endParaRPr lang="en-US" dirty="0"/>
          </a:p>
        </p:txBody>
      </p:sp>
      <p:sp>
        <p:nvSpPr>
          <p:cNvPr id="4" name="Rectangle 3"/>
          <p:cNvSpPr/>
          <p:nvPr/>
        </p:nvSpPr>
        <p:spPr>
          <a:xfrm>
            <a:off x="838200" y="2133600"/>
            <a:ext cx="7699248" cy="4762842"/>
          </a:xfrm>
          <a:prstGeom prst="rect">
            <a:avLst/>
          </a:prstGeom>
        </p:spPr>
        <p:txBody>
          <a:bodyPr wrap="square">
            <a:spAutoFit/>
          </a:bodyPr>
          <a:lstStyle/>
          <a:p>
            <a:pPr>
              <a:lnSpc>
                <a:spcPts val="1900"/>
              </a:lnSpc>
            </a:pPr>
            <a:r>
              <a:rPr lang="en-US" sz="2200" dirty="0" smtClean="0">
                <a:solidFill>
                  <a:schemeClr val="bg1"/>
                </a:solidFill>
                <a:latin typeface="Calibri" charset="0"/>
                <a:ea typeface="Calibri" charset="0"/>
                <a:cs typeface="Calibri" charset="0"/>
              </a:rPr>
              <a:t>Banks, J. (1996). Multicultural education, transformative knowledge, and action: Historical and contemporary perspectives. New York, NY: Teachers College Press.</a:t>
            </a:r>
            <a:endParaRPr lang="en-US" sz="2200" dirty="0" smtClean="0">
              <a:solidFill>
                <a:schemeClr val="bg1"/>
              </a:solidFill>
              <a:latin typeface="Calibri" charset="0"/>
              <a:ea typeface="Calibri" charset="0"/>
              <a:cs typeface="Times New Roman" charset="0"/>
            </a:endParaRPr>
          </a:p>
          <a:p>
            <a:pPr>
              <a:lnSpc>
                <a:spcPts val="1900"/>
              </a:lnSpc>
            </a:pPr>
            <a:r>
              <a:rPr lang="en-US" sz="2200" dirty="0" smtClean="0">
                <a:solidFill>
                  <a:schemeClr val="bg1"/>
                </a:solidFill>
                <a:latin typeface="Calibri" charset="0"/>
                <a:ea typeface="Calibri" charset="0"/>
                <a:cs typeface="Calibri" charset="0"/>
              </a:rPr>
              <a:t> </a:t>
            </a:r>
            <a:endParaRPr lang="en-US" sz="2200" dirty="0" smtClean="0">
              <a:solidFill>
                <a:schemeClr val="bg1"/>
              </a:solidFill>
              <a:latin typeface="Calibri" charset="0"/>
              <a:ea typeface="Calibri" charset="0"/>
              <a:cs typeface="Times New Roman" charset="0"/>
            </a:endParaRPr>
          </a:p>
          <a:p>
            <a:pPr>
              <a:lnSpc>
                <a:spcPts val="1900"/>
              </a:lnSpc>
            </a:pPr>
            <a:r>
              <a:rPr lang="en-US" sz="2200" dirty="0" err="1" smtClean="0">
                <a:solidFill>
                  <a:schemeClr val="bg1"/>
                </a:solidFill>
                <a:latin typeface="Calibri" charset="0"/>
                <a:ea typeface="Calibri" charset="0"/>
                <a:cs typeface="Calibri" charset="0"/>
              </a:rPr>
              <a:t>Delpit</a:t>
            </a:r>
            <a:r>
              <a:rPr lang="en-US" sz="2200" dirty="0" smtClean="0">
                <a:solidFill>
                  <a:schemeClr val="bg1"/>
                </a:solidFill>
                <a:latin typeface="Calibri" charset="0"/>
                <a:ea typeface="Calibri" charset="0"/>
                <a:cs typeface="Calibri" charset="0"/>
              </a:rPr>
              <a:t>, L. D. (2006). Other people's children: cultural conflict in the classroom. New York: New Press.</a:t>
            </a:r>
            <a:endParaRPr lang="en-US" sz="2200" dirty="0" smtClean="0">
              <a:solidFill>
                <a:schemeClr val="bg1"/>
              </a:solidFill>
              <a:latin typeface="Calibri" charset="0"/>
              <a:ea typeface="Calibri" charset="0"/>
              <a:cs typeface="Times New Roman" charset="0"/>
            </a:endParaRPr>
          </a:p>
          <a:p>
            <a:r>
              <a:rPr lang="en-US" sz="2200" dirty="0" smtClean="0">
                <a:solidFill>
                  <a:schemeClr val="bg1"/>
                </a:solidFill>
                <a:latin typeface="Calibri" charset="0"/>
                <a:ea typeface="Calibri" charset="0"/>
                <a:cs typeface="Times New Roman" charset="0"/>
              </a:rPr>
              <a:t> </a:t>
            </a:r>
          </a:p>
          <a:p>
            <a:pPr>
              <a:lnSpc>
                <a:spcPts val="1900"/>
              </a:lnSpc>
            </a:pPr>
            <a:r>
              <a:rPr lang="en-US" sz="2200" dirty="0" err="1" smtClean="0">
                <a:solidFill>
                  <a:schemeClr val="bg1"/>
                </a:solidFill>
                <a:latin typeface="Calibri" charset="0"/>
                <a:ea typeface="Calibri" charset="0"/>
                <a:cs typeface="Calibri" charset="0"/>
              </a:rPr>
              <a:t>García</a:t>
            </a:r>
            <a:r>
              <a:rPr lang="en-US" sz="2200" dirty="0" smtClean="0">
                <a:solidFill>
                  <a:schemeClr val="bg1"/>
                </a:solidFill>
                <a:latin typeface="Calibri" charset="0"/>
                <a:ea typeface="Calibri" charset="0"/>
                <a:cs typeface="Calibri" charset="0"/>
              </a:rPr>
              <a:t>, O., &amp; Wei, L. (2014). </a:t>
            </a:r>
            <a:r>
              <a:rPr lang="en-US" sz="2200" i="1" dirty="0" err="1" smtClean="0">
                <a:solidFill>
                  <a:schemeClr val="bg1"/>
                </a:solidFill>
                <a:latin typeface="Calibri" charset="0"/>
                <a:ea typeface="Calibri" charset="0"/>
                <a:cs typeface="Calibri" charset="0"/>
              </a:rPr>
              <a:t>Translanguaging</a:t>
            </a:r>
            <a:r>
              <a:rPr lang="en-US" sz="2200" i="1" dirty="0" smtClean="0">
                <a:solidFill>
                  <a:schemeClr val="bg1"/>
                </a:solidFill>
                <a:latin typeface="Calibri" charset="0"/>
                <a:ea typeface="Calibri" charset="0"/>
                <a:cs typeface="Calibri" charset="0"/>
              </a:rPr>
              <a:t>: language, bilingualism and education</a:t>
            </a:r>
            <a:r>
              <a:rPr lang="en-US" sz="2200" dirty="0" smtClean="0">
                <a:solidFill>
                  <a:schemeClr val="bg1"/>
                </a:solidFill>
                <a:latin typeface="Calibri" charset="0"/>
                <a:ea typeface="Calibri" charset="0"/>
                <a:cs typeface="Calibri" charset="0"/>
              </a:rPr>
              <a:t>. Basingstoke: Palgrave Macmillan.</a:t>
            </a:r>
            <a:endParaRPr lang="en-US" sz="2200" dirty="0" smtClean="0">
              <a:solidFill>
                <a:schemeClr val="bg1"/>
              </a:solidFill>
              <a:latin typeface="Calibri" charset="0"/>
              <a:ea typeface="Calibri" charset="0"/>
              <a:cs typeface="Times New Roman" charset="0"/>
            </a:endParaRPr>
          </a:p>
          <a:p>
            <a:r>
              <a:rPr lang="en-US" sz="2200" dirty="0" smtClean="0">
                <a:solidFill>
                  <a:schemeClr val="bg1"/>
                </a:solidFill>
                <a:latin typeface="Calibri" charset="0"/>
                <a:ea typeface="Calibri" charset="0"/>
                <a:cs typeface="Times New Roman" charset="0"/>
              </a:rPr>
              <a:t> </a:t>
            </a:r>
          </a:p>
          <a:p>
            <a:pPr>
              <a:lnSpc>
                <a:spcPts val="1900"/>
              </a:lnSpc>
            </a:pPr>
            <a:r>
              <a:rPr lang="en-US" sz="2200" i="1" dirty="0" smtClean="0">
                <a:solidFill>
                  <a:schemeClr val="bg1"/>
                </a:solidFill>
                <a:latin typeface="Calibri" charset="0"/>
                <a:ea typeface="Calibri" charset="0"/>
                <a:cs typeface="Calibri" charset="0"/>
              </a:rPr>
              <a:t>Seremeth, M. A. (2016). A study of teacher efficacy in secondary </a:t>
            </a:r>
            <a:r>
              <a:rPr lang="en-US" sz="2200" i="1" dirty="0">
                <a:solidFill>
                  <a:schemeClr val="bg1"/>
                </a:solidFill>
                <a:latin typeface="Calibri" charset="0"/>
                <a:ea typeface="Calibri" charset="0"/>
                <a:cs typeface="Calibri" charset="0"/>
              </a:rPr>
              <a:t>A</a:t>
            </a:r>
            <a:r>
              <a:rPr lang="en-US" sz="2200" i="1" dirty="0" smtClean="0">
                <a:solidFill>
                  <a:schemeClr val="bg1"/>
                </a:solidFill>
                <a:latin typeface="Calibri" charset="0"/>
                <a:ea typeface="Calibri" charset="0"/>
                <a:cs typeface="Calibri" charset="0"/>
              </a:rPr>
              <a:t>merican </a:t>
            </a:r>
            <a:r>
              <a:rPr lang="en-US" sz="2200" i="1" dirty="0">
                <a:solidFill>
                  <a:schemeClr val="bg1"/>
                </a:solidFill>
                <a:latin typeface="Calibri" charset="0"/>
                <a:ea typeface="Calibri" charset="0"/>
                <a:cs typeface="Calibri" charset="0"/>
              </a:rPr>
              <a:t>S</a:t>
            </a:r>
            <a:r>
              <a:rPr lang="en-US" sz="2200" i="1" dirty="0" smtClean="0">
                <a:solidFill>
                  <a:schemeClr val="bg1"/>
                </a:solidFill>
                <a:latin typeface="Calibri" charset="0"/>
                <a:ea typeface="Calibri" charset="0"/>
                <a:cs typeface="Calibri" charset="0"/>
              </a:rPr>
              <a:t>ign Language-</a:t>
            </a:r>
            <a:r>
              <a:rPr lang="en-US" sz="2200" i="1" dirty="0">
                <a:solidFill>
                  <a:schemeClr val="bg1"/>
                </a:solidFill>
                <a:latin typeface="Calibri" charset="0"/>
                <a:ea typeface="Calibri" charset="0"/>
                <a:cs typeface="Calibri" charset="0"/>
              </a:rPr>
              <a:t>E</a:t>
            </a:r>
            <a:r>
              <a:rPr lang="en-US" sz="2200" i="1" dirty="0" smtClean="0">
                <a:solidFill>
                  <a:schemeClr val="bg1"/>
                </a:solidFill>
                <a:latin typeface="Calibri" charset="0"/>
                <a:ea typeface="Calibri" charset="0"/>
                <a:cs typeface="Calibri" charset="0"/>
              </a:rPr>
              <a:t>nglish teaching (Order No. 10254440). Available from ProQuest Dissertations &amp; Theses Global. (1870036812). Retrieved from http://</a:t>
            </a:r>
            <a:r>
              <a:rPr lang="en-US" sz="2200" i="1" dirty="0" err="1" smtClean="0">
                <a:solidFill>
                  <a:schemeClr val="bg1"/>
                </a:solidFill>
                <a:latin typeface="Calibri" charset="0"/>
                <a:ea typeface="Calibri" charset="0"/>
                <a:cs typeface="Calibri" charset="0"/>
              </a:rPr>
              <a:t>proxyga.wrlc.org</a:t>
            </a:r>
            <a:r>
              <a:rPr lang="en-US" sz="2200" i="1" dirty="0" smtClean="0">
                <a:solidFill>
                  <a:schemeClr val="bg1"/>
                </a:solidFill>
                <a:latin typeface="Calibri" charset="0"/>
                <a:ea typeface="Calibri" charset="0"/>
                <a:cs typeface="Calibri" charset="0"/>
              </a:rPr>
              <a:t>/</a:t>
            </a:r>
            <a:r>
              <a:rPr lang="en-US" sz="2200" i="1" dirty="0" err="1" smtClean="0">
                <a:solidFill>
                  <a:schemeClr val="bg1"/>
                </a:solidFill>
                <a:latin typeface="Calibri" charset="0"/>
                <a:ea typeface="Calibri" charset="0"/>
                <a:cs typeface="Calibri" charset="0"/>
              </a:rPr>
              <a:t>login?url</a:t>
            </a:r>
            <a:r>
              <a:rPr lang="en-US" sz="2200" i="1" dirty="0" smtClean="0">
                <a:solidFill>
                  <a:schemeClr val="bg1"/>
                </a:solidFill>
                <a:latin typeface="Calibri" charset="0"/>
                <a:ea typeface="Calibri" charset="0"/>
                <a:cs typeface="Calibri" charset="0"/>
              </a:rPr>
              <a:t>=https://search-</a:t>
            </a:r>
            <a:r>
              <a:rPr lang="en-US" sz="2200" i="1" dirty="0" err="1" smtClean="0">
                <a:solidFill>
                  <a:schemeClr val="bg1"/>
                </a:solidFill>
                <a:latin typeface="Calibri" charset="0"/>
                <a:ea typeface="Calibri" charset="0"/>
                <a:cs typeface="Calibri" charset="0"/>
              </a:rPr>
              <a:t>proquestcom.proxyga.wrlc.org</a:t>
            </a:r>
            <a:r>
              <a:rPr lang="en-US" sz="2200" i="1" dirty="0" smtClean="0">
                <a:solidFill>
                  <a:schemeClr val="bg1"/>
                </a:solidFill>
                <a:latin typeface="Calibri" charset="0"/>
                <a:ea typeface="Calibri" charset="0"/>
                <a:cs typeface="Calibri" charset="0"/>
              </a:rPr>
              <a:t>/</a:t>
            </a:r>
            <a:r>
              <a:rPr lang="en-US" sz="2200" i="1" dirty="0" err="1" smtClean="0">
                <a:solidFill>
                  <a:schemeClr val="bg1"/>
                </a:solidFill>
                <a:latin typeface="Calibri" charset="0"/>
                <a:ea typeface="Calibri" charset="0"/>
                <a:cs typeface="Calibri" charset="0"/>
              </a:rPr>
              <a:t>docview</a:t>
            </a:r>
            <a:r>
              <a:rPr lang="en-US" sz="2200" i="1" dirty="0" smtClean="0">
                <a:solidFill>
                  <a:schemeClr val="bg1"/>
                </a:solidFill>
                <a:latin typeface="Calibri" charset="0"/>
                <a:ea typeface="Calibri" charset="0"/>
                <a:cs typeface="Calibri" charset="0"/>
              </a:rPr>
              <a:t>/1870036812?accountid=27346 </a:t>
            </a:r>
            <a:endParaRPr lang="en-US" sz="2200" dirty="0" smtClean="0">
              <a:solidFill>
                <a:schemeClr val="bg1"/>
              </a:solidFill>
              <a:latin typeface="Calibri" charset="0"/>
              <a:ea typeface="Calibri" charset="0"/>
              <a:cs typeface="Times New Roman" charset="0"/>
            </a:endParaRPr>
          </a:p>
          <a:p>
            <a:r>
              <a:rPr lang="en-US" sz="2200" dirty="0" smtClean="0">
                <a:solidFill>
                  <a:schemeClr val="bg1"/>
                </a:solidFill>
                <a:latin typeface="Calibri" charset="0"/>
                <a:ea typeface="Calibri" charset="0"/>
                <a:cs typeface="Times New Roman" charset="0"/>
              </a:rPr>
              <a:t> </a:t>
            </a:r>
            <a:endParaRPr lang="en-US" sz="2200" dirty="0">
              <a:solidFill>
                <a:schemeClr val="bg1"/>
              </a:solidFill>
              <a:effectLst/>
              <a:latin typeface="Calibri" charset="0"/>
              <a:ea typeface="Calibri" charset="0"/>
              <a:cs typeface="Times New Roman" charset="0"/>
            </a:endParaRPr>
          </a:p>
        </p:txBody>
      </p:sp>
    </p:spTree>
    <p:extLst>
      <p:ext uri="{BB962C8B-B14F-4D97-AF65-F5344CB8AC3E}">
        <p14:creationId xmlns:p14="http://schemas.microsoft.com/office/powerpoint/2010/main" xmlns="" val="3073632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rPr>
              <a:t>Dr. Mary Ann </a:t>
            </a:r>
            <a:r>
              <a:rPr lang="en-US" sz="3200" dirty="0" err="1" smtClean="0">
                <a:solidFill>
                  <a:schemeClr val="bg1"/>
                </a:solidFill>
              </a:rPr>
              <a:t>Seremeth’s</a:t>
            </a:r>
            <a:r>
              <a:rPr lang="en-US" sz="3200" dirty="0" smtClean="0">
                <a:solidFill>
                  <a:schemeClr val="bg1"/>
                </a:solidFill>
              </a:rPr>
              <a:t> Contact information</a:t>
            </a:r>
            <a:endParaRPr lang="en-US" sz="3200" dirty="0">
              <a:solidFill>
                <a:schemeClr val="bg1"/>
              </a:solidFill>
            </a:endParaRPr>
          </a:p>
        </p:txBody>
      </p:sp>
      <p:sp>
        <p:nvSpPr>
          <p:cNvPr id="3" name="Content Placeholder 2"/>
          <p:cNvSpPr>
            <a:spLocks noGrp="1"/>
          </p:cNvSpPr>
          <p:nvPr>
            <p:ph sz="quarter" idx="1"/>
          </p:nvPr>
        </p:nvSpPr>
        <p:spPr>
          <a:xfrm>
            <a:off x="612648" y="2514600"/>
            <a:ext cx="8153400" cy="4495800"/>
          </a:xfrm>
        </p:spPr>
        <p:txBody>
          <a:bodyPr/>
          <a:lstStyle/>
          <a:p>
            <a:pPr marL="0" indent="0">
              <a:buNone/>
            </a:pPr>
            <a:r>
              <a:rPr lang="en-US" dirty="0" smtClean="0">
                <a:solidFill>
                  <a:schemeClr val="bg1"/>
                </a:solidFill>
              </a:rPr>
              <a:t>Work email:</a:t>
            </a:r>
          </a:p>
          <a:p>
            <a:r>
              <a:rPr lang="en-US" dirty="0">
                <a:solidFill>
                  <a:schemeClr val="bg1"/>
                </a:solidFill>
                <a:hlinkClick r:id="rId2"/>
              </a:rPr>
              <a:t>m</a:t>
            </a:r>
            <a:r>
              <a:rPr lang="en-US" smtClean="0">
                <a:solidFill>
                  <a:schemeClr val="bg1"/>
                </a:solidFill>
                <a:hlinkClick r:id="rId2"/>
              </a:rPr>
              <a:t>ary.seremeth@gallaudet.edu</a:t>
            </a:r>
            <a:endParaRPr lang="en-US" dirty="0" smtClean="0">
              <a:solidFill>
                <a:schemeClr val="bg1"/>
              </a:solidFill>
            </a:endParaRPr>
          </a:p>
          <a:p>
            <a:endParaRPr lang="en-US" dirty="0">
              <a:solidFill>
                <a:schemeClr val="bg1"/>
              </a:solidFill>
            </a:endParaRPr>
          </a:p>
          <a:p>
            <a:pPr marL="0" indent="0">
              <a:buNone/>
            </a:pPr>
            <a:r>
              <a:rPr lang="en-US" dirty="0" smtClean="0">
                <a:solidFill>
                  <a:schemeClr val="bg1"/>
                </a:solidFill>
              </a:rPr>
              <a:t>3L MAS Life coach email:</a:t>
            </a:r>
          </a:p>
          <a:p>
            <a:r>
              <a:rPr lang="en-US" dirty="0" smtClean="0">
                <a:solidFill>
                  <a:schemeClr val="bg1"/>
                </a:solidFill>
                <a:hlinkClick r:id="rId3"/>
              </a:rPr>
              <a:t>mseremeth@gmail.com</a:t>
            </a: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xmlns="" val="11139421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364" y="1327727"/>
            <a:ext cx="184666" cy="369332"/>
          </a:xfrm>
          <a:prstGeom prst="rect">
            <a:avLst/>
          </a:prstGeom>
          <a:noFill/>
        </p:spPr>
        <p:txBody>
          <a:bodyPr wrap="none" rtlCol="0">
            <a:spAutoFit/>
          </a:bodyPr>
          <a:lstStyle/>
          <a:p>
            <a:endParaRPr lang="en-US" dirty="0"/>
          </a:p>
        </p:txBody>
      </p:sp>
      <p:sp>
        <p:nvSpPr>
          <p:cNvPr id="9" name="TextBox 8"/>
          <p:cNvSpPr txBox="1"/>
          <p:nvPr/>
        </p:nvSpPr>
        <p:spPr>
          <a:xfrm>
            <a:off x="7499671" y="4958166"/>
            <a:ext cx="2634929" cy="1815882"/>
          </a:xfrm>
          <a:prstGeom prst="rect">
            <a:avLst/>
          </a:prstGeom>
          <a:noFill/>
          <a:effectLst>
            <a:glow rad="127000">
              <a:srgbClr val="FFFF00"/>
            </a:glow>
          </a:effectLst>
        </p:spPr>
        <p:txBody>
          <a:bodyPr wrap="square" rtlCol="0">
            <a:spAutoFit/>
          </a:bodyPr>
          <a:lstStyle/>
          <a:p>
            <a:r>
              <a:rPr lang="en-US" sz="2800" dirty="0" smtClean="0">
                <a:solidFill>
                  <a:schemeClr val="bg1"/>
                </a:solidFill>
                <a:latin typeface="Arial"/>
                <a:cs typeface="Arial"/>
              </a:rPr>
              <a:t>WHO?</a:t>
            </a:r>
          </a:p>
          <a:p>
            <a:endParaRPr lang="en-US" sz="2800" dirty="0" smtClean="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p:txBody>
      </p:sp>
      <p:sp>
        <p:nvSpPr>
          <p:cNvPr id="10" name="TextBox 9"/>
          <p:cNvSpPr txBox="1"/>
          <p:nvPr/>
        </p:nvSpPr>
        <p:spPr>
          <a:xfrm>
            <a:off x="5791200" y="4958860"/>
            <a:ext cx="2634929" cy="1815882"/>
          </a:xfrm>
          <a:prstGeom prst="rect">
            <a:avLst/>
          </a:prstGeom>
          <a:noFill/>
        </p:spPr>
        <p:txBody>
          <a:bodyPr wrap="square" rtlCol="0">
            <a:spAutoFit/>
          </a:bodyPr>
          <a:lstStyle/>
          <a:p>
            <a:r>
              <a:rPr lang="en-US" sz="2800" dirty="0" smtClean="0">
                <a:solidFill>
                  <a:schemeClr val="bg1"/>
                </a:solidFill>
                <a:latin typeface="Arial"/>
                <a:cs typeface="Arial"/>
              </a:rPr>
              <a:t>WHICH?</a:t>
            </a:r>
          </a:p>
          <a:p>
            <a:endParaRPr lang="en-US" sz="2800" dirty="0" smtClean="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p:txBody>
      </p:sp>
      <p:sp>
        <p:nvSpPr>
          <p:cNvPr id="8" name="TextBox 7"/>
          <p:cNvSpPr txBox="1"/>
          <p:nvPr/>
        </p:nvSpPr>
        <p:spPr>
          <a:xfrm>
            <a:off x="4451671" y="4959554"/>
            <a:ext cx="2634929" cy="1815882"/>
          </a:xfrm>
          <a:prstGeom prst="rect">
            <a:avLst/>
          </a:prstGeom>
          <a:noFill/>
        </p:spPr>
        <p:txBody>
          <a:bodyPr wrap="square" rtlCol="0">
            <a:spAutoFit/>
          </a:bodyPr>
          <a:lstStyle/>
          <a:p>
            <a:r>
              <a:rPr lang="en-US" sz="2800" dirty="0" smtClean="0">
                <a:solidFill>
                  <a:schemeClr val="bg1"/>
                </a:solidFill>
                <a:latin typeface="Arial"/>
                <a:cs typeface="Arial"/>
              </a:rPr>
              <a:t>HOW?</a:t>
            </a:r>
          </a:p>
          <a:p>
            <a:endParaRPr lang="en-US" sz="2800" dirty="0" smtClean="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p:txBody>
      </p:sp>
      <p:sp>
        <p:nvSpPr>
          <p:cNvPr id="7" name="TextBox 6"/>
          <p:cNvSpPr txBox="1"/>
          <p:nvPr/>
        </p:nvSpPr>
        <p:spPr>
          <a:xfrm>
            <a:off x="3124200" y="4965918"/>
            <a:ext cx="2634929" cy="1815882"/>
          </a:xfrm>
          <a:prstGeom prst="rect">
            <a:avLst/>
          </a:prstGeom>
          <a:noFill/>
        </p:spPr>
        <p:txBody>
          <a:bodyPr wrap="square" rtlCol="0">
            <a:spAutoFit/>
          </a:bodyPr>
          <a:lstStyle/>
          <a:p>
            <a:r>
              <a:rPr lang="en-US" sz="2800" dirty="0" smtClean="0">
                <a:solidFill>
                  <a:schemeClr val="bg1"/>
                </a:solidFill>
                <a:latin typeface="Arial"/>
                <a:cs typeface="Arial"/>
              </a:rPr>
              <a:t>WHY?</a:t>
            </a:r>
          </a:p>
          <a:p>
            <a:endParaRPr lang="en-US" sz="2800" dirty="0" smtClean="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p:txBody>
      </p:sp>
      <p:sp>
        <p:nvSpPr>
          <p:cNvPr id="5" name="TextBox 4"/>
          <p:cNvSpPr txBox="1"/>
          <p:nvPr/>
        </p:nvSpPr>
        <p:spPr>
          <a:xfrm>
            <a:off x="1632271" y="4958860"/>
            <a:ext cx="2634929" cy="1815882"/>
          </a:xfrm>
          <a:prstGeom prst="rect">
            <a:avLst/>
          </a:prstGeom>
          <a:noFill/>
        </p:spPr>
        <p:txBody>
          <a:bodyPr wrap="square" rtlCol="0">
            <a:spAutoFit/>
          </a:bodyPr>
          <a:lstStyle/>
          <a:p>
            <a:r>
              <a:rPr lang="en-US" sz="2800" dirty="0" smtClean="0">
                <a:solidFill>
                  <a:schemeClr val="bg1"/>
                </a:solidFill>
                <a:latin typeface="Arial"/>
                <a:cs typeface="Arial"/>
              </a:rPr>
              <a:t>WHAT?</a:t>
            </a:r>
          </a:p>
          <a:p>
            <a:endParaRPr lang="en-US" sz="2800" dirty="0" smtClean="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p:txBody>
      </p:sp>
      <p:sp>
        <p:nvSpPr>
          <p:cNvPr id="12" name="TextBox 11"/>
          <p:cNvSpPr txBox="1"/>
          <p:nvPr/>
        </p:nvSpPr>
        <p:spPr>
          <a:xfrm>
            <a:off x="108271" y="4958860"/>
            <a:ext cx="2634929" cy="1815882"/>
          </a:xfrm>
          <a:prstGeom prst="rect">
            <a:avLst/>
          </a:prstGeom>
          <a:noFill/>
        </p:spPr>
        <p:txBody>
          <a:bodyPr wrap="square" rtlCol="0">
            <a:spAutoFit/>
          </a:bodyPr>
          <a:lstStyle/>
          <a:p>
            <a:r>
              <a:rPr lang="en-US" sz="2800" dirty="0" smtClean="0">
                <a:solidFill>
                  <a:schemeClr val="bg1"/>
                </a:solidFill>
                <a:latin typeface="Arial"/>
                <a:cs typeface="Arial"/>
              </a:rPr>
              <a:t>WHEN?</a:t>
            </a:r>
          </a:p>
          <a:p>
            <a:endParaRPr lang="en-US" sz="2800" dirty="0" smtClean="0">
              <a:solidFill>
                <a:schemeClr val="bg1"/>
              </a:solidFill>
              <a:latin typeface="Arial"/>
              <a:cs typeface="Arial"/>
            </a:endParaRPr>
          </a:p>
          <a:p>
            <a:endParaRPr lang="en-US" sz="2800" dirty="0">
              <a:solidFill>
                <a:schemeClr val="bg1"/>
              </a:solidFill>
              <a:latin typeface="Arial"/>
              <a:cs typeface="Arial"/>
            </a:endParaRPr>
          </a:p>
          <a:p>
            <a:endParaRPr lang="en-US" sz="2800" dirty="0">
              <a:solidFill>
                <a:schemeClr val="bg1"/>
              </a:solidFill>
              <a:latin typeface="Arial"/>
              <a:cs typeface="Arial"/>
            </a:endParaRPr>
          </a:p>
        </p:txBody>
      </p:sp>
      <p:sp>
        <p:nvSpPr>
          <p:cNvPr id="2" name="Title 1"/>
          <p:cNvSpPr>
            <a:spLocks noGrp="1"/>
          </p:cNvSpPr>
          <p:nvPr>
            <p:ph type="title"/>
          </p:nvPr>
        </p:nvSpPr>
        <p:spPr>
          <a:xfrm>
            <a:off x="242455" y="124695"/>
            <a:ext cx="8901545" cy="990600"/>
          </a:xfrm>
        </p:spPr>
        <p:txBody>
          <a:bodyPr>
            <a:noAutofit/>
          </a:bodyPr>
          <a:lstStyle/>
          <a:p>
            <a:r>
              <a:rPr lang="en-US" sz="3600" b="1" dirty="0" smtClean="0">
                <a:solidFill>
                  <a:schemeClr val="bg1"/>
                </a:solidFill>
                <a:latin typeface="Arial" charset="0"/>
                <a:ea typeface="Arial" charset="0"/>
                <a:cs typeface="Arial" charset="0"/>
              </a:rPr>
              <a:t>Foundations of </a:t>
            </a:r>
            <a:r>
              <a:rPr lang="en-US" sz="3600" dirty="0" smtClean="0">
                <a:solidFill>
                  <a:schemeClr val="bg1"/>
                </a:solidFill>
                <a:latin typeface="Arial" charset="0"/>
                <a:ea typeface="Arial" charset="0"/>
                <a:cs typeface="Arial" charset="0"/>
              </a:rPr>
              <a:t/>
            </a:r>
            <a:br>
              <a:rPr lang="en-US" sz="3600" dirty="0" smtClean="0">
                <a:solidFill>
                  <a:schemeClr val="bg1"/>
                </a:solidFill>
                <a:latin typeface="Arial" charset="0"/>
                <a:ea typeface="Arial" charset="0"/>
                <a:cs typeface="Arial" charset="0"/>
              </a:rPr>
            </a:br>
            <a:r>
              <a:rPr lang="en-US" sz="3600" dirty="0" smtClean="0">
                <a:solidFill>
                  <a:schemeClr val="bg1"/>
                </a:solidFill>
                <a:latin typeface="Arial" charset="0"/>
                <a:ea typeface="Arial" charset="0"/>
                <a:cs typeface="Arial" charset="0"/>
              </a:rPr>
              <a:t>ASL Literature Production</a:t>
            </a:r>
            <a:endParaRPr lang="en-US" sz="3600"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82993" y="1708382"/>
            <a:ext cx="2065781" cy="21502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21200" y="1697059"/>
            <a:ext cx="1651000" cy="21545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0547" y="1708382"/>
            <a:ext cx="3788039" cy="2143232"/>
          </a:xfrm>
          <a:prstGeom prst="rect">
            <a:avLst/>
          </a:prstGeom>
        </p:spPr>
      </p:pic>
      <p:sp>
        <p:nvSpPr>
          <p:cNvPr id="13" name="TextBox 12"/>
          <p:cNvSpPr txBox="1"/>
          <p:nvPr/>
        </p:nvSpPr>
        <p:spPr>
          <a:xfrm>
            <a:off x="775366" y="3857978"/>
            <a:ext cx="2438400" cy="369332"/>
          </a:xfrm>
          <a:prstGeom prst="rect">
            <a:avLst/>
          </a:prstGeom>
          <a:noFill/>
        </p:spPr>
        <p:txBody>
          <a:bodyPr wrap="square" rtlCol="0">
            <a:spAutoFit/>
          </a:bodyPr>
          <a:lstStyle/>
          <a:p>
            <a:r>
              <a:rPr lang="en-US" smtClean="0">
                <a:solidFill>
                  <a:schemeClr val="bg1"/>
                </a:solidFill>
                <a:latin typeface="Arial" charset="0"/>
                <a:ea typeface="Arial" charset="0"/>
                <a:cs typeface="Arial" charset="0"/>
              </a:rPr>
              <a:t>Will &amp; Dot Madsen</a:t>
            </a:r>
            <a:endParaRPr lang="en-US" dirty="0">
              <a:solidFill>
                <a:schemeClr val="bg1"/>
              </a:solidFill>
              <a:latin typeface="Arial" charset="0"/>
              <a:ea typeface="Arial" charset="0"/>
              <a:cs typeface="Arial" charset="0"/>
            </a:endParaRPr>
          </a:p>
        </p:txBody>
      </p:sp>
      <p:sp>
        <p:nvSpPr>
          <p:cNvPr id="14" name="TextBox 13"/>
          <p:cNvSpPr txBox="1"/>
          <p:nvPr/>
        </p:nvSpPr>
        <p:spPr>
          <a:xfrm>
            <a:off x="4495800" y="3877770"/>
            <a:ext cx="1896297" cy="369332"/>
          </a:xfrm>
          <a:prstGeom prst="rect">
            <a:avLst/>
          </a:prstGeom>
          <a:noFill/>
        </p:spPr>
        <p:txBody>
          <a:bodyPr wrap="square" rtlCol="0">
            <a:spAutoFit/>
          </a:bodyPr>
          <a:lstStyle/>
          <a:p>
            <a:r>
              <a:rPr lang="en-US" dirty="0" smtClean="0">
                <a:solidFill>
                  <a:schemeClr val="bg1"/>
                </a:solidFill>
                <a:latin typeface="Arial" charset="0"/>
                <a:ea typeface="Arial" charset="0"/>
                <a:cs typeface="Arial" charset="0"/>
              </a:rPr>
              <a:t>Dr. Clayton </a:t>
            </a:r>
            <a:r>
              <a:rPr lang="en-US" dirty="0" err="1" smtClean="0">
                <a:solidFill>
                  <a:schemeClr val="bg1"/>
                </a:solidFill>
                <a:latin typeface="Arial" charset="0"/>
                <a:ea typeface="Arial" charset="0"/>
                <a:cs typeface="Arial" charset="0"/>
              </a:rPr>
              <a:t>Valli</a:t>
            </a:r>
            <a:endParaRPr lang="en-US" dirty="0">
              <a:solidFill>
                <a:schemeClr val="bg1"/>
              </a:solidFill>
              <a:latin typeface="Arial" charset="0"/>
              <a:ea typeface="Arial" charset="0"/>
              <a:cs typeface="Arial" charset="0"/>
            </a:endParaRPr>
          </a:p>
        </p:txBody>
      </p:sp>
      <p:sp>
        <p:nvSpPr>
          <p:cNvPr id="15" name="TextBox 14"/>
          <p:cNvSpPr txBox="1"/>
          <p:nvPr/>
        </p:nvSpPr>
        <p:spPr>
          <a:xfrm>
            <a:off x="6934200" y="3862158"/>
            <a:ext cx="2438400" cy="369332"/>
          </a:xfrm>
          <a:prstGeom prst="rect">
            <a:avLst/>
          </a:prstGeom>
          <a:noFill/>
        </p:spPr>
        <p:txBody>
          <a:bodyPr wrap="square" rtlCol="0">
            <a:spAutoFit/>
          </a:bodyPr>
          <a:lstStyle/>
          <a:p>
            <a:r>
              <a:rPr lang="en-US" dirty="0" smtClean="0">
                <a:solidFill>
                  <a:schemeClr val="bg1"/>
                </a:solidFill>
                <a:latin typeface="Arial" charset="0"/>
                <a:ea typeface="Arial" charset="0"/>
                <a:cs typeface="Arial" charset="0"/>
              </a:rPr>
              <a:t>Marie Jean Philip</a:t>
            </a:r>
            <a:endParaRPr lang="en-US"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35231478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dissolv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7" grpId="0"/>
      <p:bldP spid="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364" y="1327727"/>
            <a:ext cx="184666" cy="369332"/>
          </a:xfrm>
          <a:prstGeom prst="rect">
            <a:avLst/>
          </a:prstGeom>
          <a:noFill/>
        </p:spPr>
        <p:txBody>
          <a:bodyPr wrap="none" rtlCol="0">
            <a:spAutoFit/>
          </a:bodyPr>
          <a:lstStyle/>
          <a:p>
            <a:endParaRPr lang="en-US" dirty="0"/>
          </a:p>
        </p:txBody>
      </p:sp>
      <p:sp>
        <p:nvSpPr>
          <p:cNvPr id="2" name="Title 1"/>
          <p:cNvSpPr>
            <a:spLocks noGrp="1"/>
          </p:cNvSpPr>
          <p:nvPr>
            <p:ph type="title"/>
          </p:nvPr>
        </p:nvSpPr>
        <p:spPr>
          <a:xfrm>
            <a:off x="242455" y="124695"/>
            <a:ext cx="8901545" cy="990600"/>
          </a:xfrm>
        </p:spPr>
        <p:txBody>
          <a:bodyPr>
            <a:noAutofit/>
          </a:bodyPr>
          <a:lstStyle/>
          <a:p>
            <a:r>
              <a:rPr lang="en-US" sz="3600" dirty="0" err="1" smtClean="0">
                <a:solidFill>
                  <a:schemeClr val="bg1"/>
                </a:solidFill>
                <a:latin typeface="Arial" charset="0"/>
                <a:ea typeface="Arial" charset="0"/>
                <a:cs typeface="Arial" charset="0"/>
              </a:rPr>
              <a:t>MacLab</a:t>
            </a:r>
            <a:r>
              <a:rPr lang="en-US" sz="3600" dirty="0" smtClean="0">
                <a:solidFill>
                  <a:schemeClr val="bg1"/>
                </a:solidFill>
                <a:latin typeface="Arial" charset="0"/>
                <a:ea typeface="Arial" charset="0"/>
                <a:cs typeface="Arial" charset="0"/>
              </a:rPr>
              <a:t> for </a:t>
            </a:r>
            <a:br>
              <a:rPr lang="en-US" sz="3600" dirty="0" smtClean="0">
                <a:solidFill>
                  <a:schemeClr val="bg1"/>
                </a:solidFill>
                <a:latin typeface="Arial" charset="0"/>
                <a:ea typeface="Arial" charset="0"/>
                <a:cs typeface="Arial" charset="0"/>
              </a:rPr>
            </a:br>
            <a:r>
              <a:rPr lang="en-US" sz="3600" dirty="0" smtClean="0">
                <a:solidFill>
                  <a:schemeClr val="bg1"/>
                </a:solidFill>
                <a:latin typeface="Arial" charset="0"/>
                <a:ea typeface="Arial" charset="0"/>
                <a:cs typeface="Arial" charset="0"/>
              </a:rPr>
              <a:t>ASL Literature Production</a:t>
            </a:r>
            <a:endParaRPr lang="en-US" sz="3600" dirty="0">
              <a:solidFill>
                <a:schemeClr val="bg1"/>
              </a:solidFill>
              <a:latin typeface="Arial" charset="0"/>
              <a:ea typeface="Arial" charset="0"/>
              <a:cs typeface="Arial" charset="0"/>
            </a:endParaRPr>
          </a:p>
        </p:txBody>
      </p:sp>
      <p:pic>
        <p:nvPicPr>
          <p:cNvPr id="3" name="Picture 2" descr="IMG_437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886" y="2209800"/>
            <a:ext cx="9144000" cy="3863383"/>
          </a:xfrm>
          <a:prstGeom prst="rect">
            <a:avLst/>
          </a:prstGeom>
        </p:spPr>
      </p:pic>
    </p:spTree>
    <p:extLst>
      <p:ext uri="{BB962C8B-B14F-4D97-AF65-F5344CB8AC3E}">
        <p14:creationId xmlns:p14="http://schemas.microsoft.com/office/powerpoint/2010/main" xmlns="" val="33393119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153400" cy="990600"/>
          </a:xfrm>
        </p:spPr>
        <p:txBody>
          <a:bodyPr>
            <a:normAutofit/>
          </a:bodyPr>
          <a:lstStyle/>
          <a:p>
            <a:r>
              <a:rPr lang="en-US" sz="3600" dirty="0" err="1" smtClean="0">
                <a:solidFill>
                  <a:srgbClr val="FFFFFF"/>
                </a:solidFill>
                <a:latin typeface="Arial"/>
                <a:ea typeface="Arial" charset="0"/>
                <a:cs typeface="Arial"/>
              </a:rPr>
              <a:t>Translanguaging</a:t>
            </a:r>
            <a:r>
              <a:rPr lang="en-US" sz="3600" dirty="0" smtClean="0">
                <a:solidFill>
                  <a:srgbClr val="FFFFFF"/>
                </a:solidFill>
                <a:latin typeface="Arial"/>
                <a:cs typeface="Arial"/>
              </a:rPr>
              <a:t> in Bilingual ASL-ENG</a:t>
            </a:r>
            <a:endParaRPr lang="en-US" sz="3600" dirty="0">
              <a:solidFill>
                <a:srgbClr val="FFFFFF"/>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4800" y="1828800"/>
            <a:ext cx="1282390" cy="1752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65610" y="1828800"/>
            <a:ext cx="1282390" cy="1752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12648" y="3848100"/>
            <a:ext cx="2130551" cy="2781300"/>
          </a:xfrm>
          <a:prstGeom prst="rect">
            <a:avLst/>
          </a:prstGeom>
        </p:spPr>
      </p:pic>
      <p:sp>
        <p:nvSpPr>
          <p:cNvPr id="7" name="Rectangle 6"/>
          <p:cNvSpPr/>
          <p:nvPr/>
        </p:nvSpPr>
        <p:spPr>
          <a:xfrm>
            <a:off x="3549503" y="1524000"/>
            <a:ext cx="5334000" cy="2246769"/>
          </a:xfrm>
          <a:prstGeom prst="rect">
            <a:avLst/>
          </a:prstGeom>
        </p:spPr>
        <p:txBody>
          <a:bodyPr wrap="square">
            <a:spAutoFit/>
          </a:bodyPr>
          <a:lstStyle/>
          <a:p>
            <a:r>
              <a:rPr lang="en-US" sz="2800" i="1" dirty="0" smtClean="0">
                <a:solidFill>
                  <a:srgbClr val="FFFFFF"/>
                </a:solidFill>
                <a:latin typeface="Arial"/>
                <a:cs typeface="Arial"/>
              </a:rPr>
              <a:t>“Neither </a:t>
            </a:r>
            <a:r>
              <a:rPr lang="en-US" sz="2800" i="1" dirty="0">
                <a:solidFill>
                  <a:srgbClr val="FFFFFF"/>
                </a:solidFill>
                <a:latin typeface="Arial"/>
                <a:cs typeface="Arial"/>
              </a:rPr>
              <a:t>English nor Spanish is seen as static or dominant, but rather operates within a dynamic network of cultural and linguistic </a:t>
            </a:r>
            <a:r>
              <a:rPr lang="en-US" sz="2800" i="1" dirty="0" smtClean="0">
                <a:solidFill>
                  <a:srgbClr val="FFFFFF"/>
                </a:solidFill>
                <a:latin typeface="Arial"/>
                <a:cs typeface="Arial"/>
              </a:rPr>
              <a:t>transformations.  </a:t>
            </a:r>
            <a:endParaRPr lang="en-US" sz="2800" i="1" dirty="0">
              <a:solidFill>
                <a:srgbClr val="FFFFFF"/>
              </a:solidFill>
              <a:latin typeface="Arial"/>
              <a:cs typeface="Arial"/>
            </a:endParaRPr>
          </a:p>
        </p:txBody>
      </p:sp>
      <p:sp>
        <p:nvSpPr>
          <p:cNvPr id="8" name="Rectangle 7"/>
          <p:cNvSpPr/>
          <p:nvPr/>
        </p:nvSpPr>
        <p:spPr>
          <a:xfrm>
            <a:off x="3505200" y="3720405"/>
            <a:ext cx="5029200" cy="1384995"/>
          </a:xfrm>
          <a:prstGeom prst="rect">
            <a:avLst/>
          </a:prstGeom>
        </p:spPr>
        <p:txBody>
          <a:bodyPr wrap="square">
            <a:spAutoFit/>
          </a:bodyPr>
          <a:lstStyle/>
          <a:p>
            <a:r>
              <a:rPr lang="en-US" sz="2800" i="1" dirty="0" smtClean="0">
                <a:solidFill>
                  <a:srgbClr val="FFFFFF"/>
                </a:solidFill>
                <a:latin typeface="Arial"/>
                <a:cs typeface="Arial"/>
              </a:rPr>
              <a:t>“It </a:t>
            </a:r>
            <a:r>
              <a:rPr lang="en-US" sz="2800" i="1" dirty="0">
                <a:solidFill>
                  <a:srgbClr val="FFFFFF"/>
                </a:solidFill>
                <a:latin typeface="Arial"/>
                <a:cs typeface="Arial"/>
              </a:rPr>
              <a:t>is not two fixed identities or languages that </a:t>
            </a:r>
            <a:r>
              <a:rPr lang="en-US" sz="2800" i="1" dirty="0" smtClean="0">
                <a:solidFill>
                  <a:srgbClr val="FFFFFF"/>
                </a:solidFill>
                <a:latin typeface="Arial"/>
                <a:cs typeface="Arial"/>
              </a:rPr>
              <a:t>are combined.” </a:t>
            </a:r>
            <a:r>
              <a:rPr lang="en-US" sz="2800" i="1" dirty="0">
                <a:solidFill>
                  <a:srgbClr val="FFFFFF"/>
                </a:solidFill>
                <a:latin typeface="Arial"/>
                <a:cs typeface="Arial"/>
              </a:rPr>
              <a:t/>
            </a:r>
            <a:br>
              <a:rPr lang="en-US" sz="2800" i="1" dirty="0">
                <a:solidFill>
                  <a:srgbClr val="FFFFFF"/>
                </a:solidFill>
                <a:latin typeface="Arial"/>
                <a:cs typeface="Arial"/>
              </a:rPr>
            </a:br>
            <a:endParaRPr lang="en-US" sz="2800" i="1" dirty="0">
              <a:solidFill>
                <a:srgbClr val="FFFFFF"/>
              </a:solidFill>
              <a:latin typeface="Arial"/>
              <a:cs typeface="Arial"/>
            </a:endParaRPr>
          </a:p>
        </p:txBody>
      </p:sp>
      <p:sp>
        <p:nvSpPr>
          <p:cNvPr id="9" name="Rectangle 8"/>
          <p:cNvSpPr/>
          <p:nvPr/>
        </p:nvSpPr>
        <p:spPr>
          <a:xfrm>
            <a:off x="3505200" y="4648200"/>
            <a:ext cx="4572000" cy="2677656"/>
          </a:xfrm>
          <a:prstGeom prst="rect">
            <a:avLst/>
          </a:prstGeom>
        </p:spPr>
        <p:txBody>
          <a:bodyPr>
            <a:spAutoFit/>
          </a:bodyPr>
          <a:lstStyle/>
          <a:p>
            <a:r>
              <a:rPr lang="en-US" sz="2800" i="1" dirty="0" smtClean="0">
                <a:solidFill>
                  <a:srgbClr val="FFFFFF"/>
                </a:solidFill>
                <a:latin typeface="Arial"/>
                <a:cs typeface="Arial"/>
              </a:rPr>
              <a:t>“Translanguaging </a:t>
            </a:r>
            <a:r>
              <a:rPr lang="en-US" sz="2800" i="1" dirty="0">
                <a:solidFill>
                  <a:srgbClr val="FFFFFF"/>
                </a:solidFill>
                <a:latin typeface="Arial"/>
                <a:cs typeface="Arial"/>
              </a:rPr>
              <a:t>opens up the space to talk about this dynamic relationship, and to actualize it in the classroom</a:t>
            </a:r>
            <a:r>
              <a:rPr lang="en-US" sz="2800" i="1" dirty="0" smtClean="0">
                <a:solidFill>
                  <a:srgbClr val="FFFFFF"/>
                </a:solidFill>
                <a:latin typeface="Arial"/>
                <a:cs typeface="Arial"/>
              </a:rPr>
              <a:t>.” </a:t>
            </a:r>
            <a:r>
              <a:rPr lang="en-US" sz="2800" i="1" dirty="0">
                <a:solidFill>
                  <a:srgbClr val="FFFFFF"/>
                </a:solidFill>
                <a:latin typeface="Arial"/>
                <a:cs typeface="Arial"/>
              </a:rPr>
              <a:t/>
            </a:r>
            <a:br>
              <a:rPr lang="en-US" sz="2800" i="1" dirty="0">
                <a:solidFill>
                  <a:srgbClr val="FFFFFF"/>
                </a:solidFill>
                <a:latin typeface="Arial"/>
                <a:cs typeface="Arial"/>
              </a:rPr>
            </a:br>
            <a:r>
              <a:rPr lang="en-US" sz="2800" i="1" dirty="0" smtClean="0">
                <a:solidFill>
                  <a:srgbClr val="FFFFFF"/>
                </a:solidFill>
                <a:latin typeface="Arial"/>
                <a:cs typeface="Arial"/>
              </a:rPr>
              <a:t> </a:t>
            </a:r>
            <a:endParaRPr lang="en-US" sz="2800" i="1" dirty="0">
              <a:solidFill>
                <a:srgbClr val="FFFFFF"/>
              </a:solidFill>
              <a:latin typeface="Arial"/>
              <a:cs typeface="Arial"/>
            </a:endParaRPr>
          </a:p>
        </p:txBody>
      </p:sp>
    </p:spTree>
    <p:extLst>
      <p:ext uri="{BB962C8B-B14F-4D97-AF65-F5344CB8AC3E}">
        <p14:creationId xmlns:p14="http://schemas.microsoft.com/office/powerpoint/2010/main" xmlns="" val="3555760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90600"/>
          </a:xfrm>
        </p:spPr>
        <p:txBody>
          <a:bodyPr>
            <a:normAutofit fontScale="90000"/>
          </a:bodyPr>
          <a:lstStyle/>
          <a:p>
            <a:r>
              <a:rPr lang="en-US" sz="4000" dirty="0" smtClean="0">
                <a:solidFill>
                  <a:schemeClr val="bg1"/>
                </a:solidFill>
                <a:latin typeface="Arial" charset="0"/>
                <a:ea typeface="Arial" charset="0"/>
                <a:cs typeface="Arial" charset="0"/>
              </a:rPr>
              <a:t>Structure of ASL Literature Production</a:t>
            </a:r>
            <a:endParaRPr lang="en-US" dirty="0">
              <a:solidFill>
                <a:schemeClr val="bg1"/>
              </a:solidFill>
            </a:endParaRPr>
          </a:p>
        </p:txBody>
      </p:sp>
      <p:sp>
        <p:nvSpPr>
          <p:cNvPr id="5" name="TextBox 4"/>
          <p:cNvSpPr txBox="1"/>
          <p:nvPr/>
        </p:nvSpPr>
        <p:spPr>
          <a:xfrm>
            <a:off x="2667000" y="2438400"/>
            <a:ext cx="4953000" cy="3877985"/>
          </a:xfrm>
          <a:prstGeom prst="rect">
            <a:avLst/>
          </a:prstGeom>
          <a:noFill/>
        </p:spPr>
        <p:txBody>
          <a:bodyPr wrap="square" rtlCol="0">
            <a:spAutoFit/>
          </a:bodyPr>
          <a:lstStyle/>
          <a:p>
            <a:r>
              <a:rPr lang="en-US" sz="3000" b="1" u="sng" dirty="0" smtClean="0">
                <a:solidFill>
                  <a:schemeClr val="bg1"/>
                </a:solidFill>
                <a:latin typeface="Arial" charset="0"/>
                <a:ea typeface="Arial" charset="0"/>
                <a:cs typeface="Arial" charset="0"/>
              </a:rPr>
              <a:t>Introductory Unit:</a:t>
            </a:r>
            <a:br>
              <a:rPr lang="en-US" sz="3000" b="1" u="sng" dirty="0" smtClean="0">
                <a:solidFill>
                  <a:schemeClr val="bg1"/>
                </a:solidFill>
                <a:latin typeface="Arial" charset="0"/>
                <a:ea typeface="Arial" charset="0"/>
                <a:cs typeface="Arial" charset="0"/>
              </a:rPr>
            </a:br>
            <a:endParaRPr lang="en-US" sz="3000" b="1" u="sng" dirty="0" smtClean="0">
              <a:solidFill>
                <a:schemeClr val="bg1"/>
              </a:solidFill>
              <a:latin typeface="Arial" charset="0"/>
              <a:ea typeface="Arial" charset="0"/>
              <a:cs typeface="Arial" charset="0"/>
            </a:endParaRPr>
          </a:p>
          <a:p>
            <a:pPr marL="342900" indent="-342900">
              <a:buAutoNum type="alphaLcParenR"/>
            </a:pPr>
            <a:r>
              <a:rPr lang="en-US" sz="3000" dirty="0" smtClean="0">
                <a:solidFill>
                  <a:schemeClr val="bg1"/>
                </a:solidFill>
                <a:latin typeface="Arial" charset="0"/>
                <a:ea typeface="Arial" charset="0"/>
                <a:cs typeface="Arial" charset="0"/>
              </a:rPr>
              <a:t> Definitions of Literature</a:t>
            </a:r>
            <a:br>
              <a:rPr lang="en-US" sz="3000" dirty="0" smtClean="0">
                <a:solidFill>
                  <a:schemeClr val="bg1"/>
                </a:solidFill>
                <a:latin typeface="Arial" charset="0"/>
                <a:ea typeface="Arial" charset="0"/>
                <a:cs typeface="Arial" charset="0"/>
              </a:rPr>
            </a:br>
            <a:endParaRPr lang="en-US" sz="3000" dirty="0" smtClean="0">
              <a:solidFill>
                <a:schemeClr val="bg1"/>
              </a:solidFill>
              <a:latin typeface="Arial" charset="0"/>
              <a:ea typeface="Arial" charset="0"/>
              <a:cs typeface="Arial" charset="0"/>
            </a:endParaRPr>
          </a:p>
          <a:p>
            <a:pPr marL="342900" indent="-342900">
              <a:buAutoNum type="alphaLcParenR"/>
            </a:pPr>
            <a:r>
              <a:rPr lang="en-US" sz="3000" dirty="0" smtClean="0">
                <a:solidFill>
                  <a:schemeClr val="bg1"/>
                </a:solidFill>
                <a:latin typeface="Arial" charset="0"/>
                <a:ea typeface="Arial" charset="0"/>
                <a:cs typeface="Arial" charset="0"/>
              </a:rPr>
              <a:t> ASL Literature Genres</a:t>
            </a:r>
            <a:br>
              <a:rPr lang="en-US" sz="3000" dirty="0" smtClean="0">
                <a:solidFill>
                  <a:schemeClr val="bg1"/>
                </a:solidFill>
                <a:latin typeface="Arial" charset="0"/>
                <a:ea typeface="Arial" charset="0"/>
                <a:cs typeface="Arial" charset="0"/>
              </a:rPr>
            </a:br>
            <a:endParaRPr lang="en-US" sz="3000" dirty="0" smtClean="0">
              <a:solidFill>
                <a:schemeClr val="bg1"/>
              </a:solidFill>
              <a:latin typeface="Arial" charset="0"/>
              <a:ea typeface="Arial" charset="0"/>
              <a:cs typeface="Arial" charset="0"/>
            </a:endParaRPr>
          </a:p>
          <a:p>
            <a:pPr marL="342900" indent="-342900">
              <a:buAutoNum type="alphaLcParenR"/>
            </a:pPr>
            <a:r>
              <a:rPr lang="en-US" sz="3000" dirty="0" smtClean="0">
                <a:solidFill>
                  <a:schemeClr val="bg1"/>
                </a:solidFill>
                <a:latin typeface="Arial" charset="0"/>
                <a:ea typeface="Arial" charset="0"/>
                <a:cs typeface="Arial" charset="0"/>
              </a:rPr>
              <a:t> Video Production  </a:t>
            </a:r>
          </a:p>
          <a:p>
            <a:pPr marL="342900" indent="-342900">
              <a:buAutoNum type="alphaLcParenR"/>
            </a:pPr>
            <a:endParaRPr lang="en-US" dirty="0" smtClean="0">
              <a:solidFill>
                <a:schemeClr val="bg1"/>
              </a:solidFill>
              <a:latin typeface="Arial" charset="0"/>
              <a:ea typeface="Arial" charset="0"/>
              <a:cs typeface="Arial" charset="0"/>
            </a:endParaRPr>
          </a:p>
          <a:p>
            <a:pPr marL="342900" indent="-342900">
              <a:buAutoNum type="alphaLcParenR"/>
            </a:pPr>
            <a:endParaRPr lang="en-US" dirty="0" smtClean="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16682926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990600"/>
          </a:xfrm>
        </p:spPr>
        <p:txBody>
          <a:bodyPr>
            <a:normAutofit fontScale="90000"/>
          </a:bodyPr>
          <a:lstStyle/>
          <a:p>
            <a:r>
              <a:rPr lang="en-US" sz="4000" dirty="0" smtClean="0">
                <a:solidFill>
                  <a:schemeClr val="bg1"/>
                </a:solidFill>
                <a:latin typeface="Arial"/>
                <a:ea typeface="Arial" charset="0"/>
                <a:cs typeface="Arial"/>
              </a:rPr>
              <a:t>Structure of ASL Literature Production </a:t>
            </a:r>
            <a:r>
              <a:rPr lang="en-US" dirty="0" smtClean="0">
                <a:solidFill>
                  <a:schemeClr val="bg1"/>
                </a:solidFill>
                <a:latin typeface="Arial"/>
                <a:cs typeface="Arial"/>
              </a:rPr>
              <a:t/>
            </a:r>
            <a:br>
              <a:rPr lang="en-US" dirty="0" smtClean="0">
                <a:solidFill>
                  <a:schemeClr val="bg1"/>
                </a:solidFill>
                <a:latin typeface="Arial"/>
                <a:cs typeface="Arial"/>
              </a:rPr>
            </a:br>
            <a:endParaRPr lang="en-US" dirty="0">
              <a:solidFill>
                <a:schemeClr val="bg1"/>
              </a:solidFill>
              <a:latin typeface="Arial"/>
              <a:cs typeface="Arial"/>
            </a:endParaRPr>
          </a:p>
        </p:txBody>
      </p:sp>
      <p:sp>
        <p:nvSpPr>
          <p:cNvPr id="6" name="TextBox 5"/>
          <p:cNvSpPr txBox="1"/>
          <p:nvPr/>
        </p:nvSpPr>
        <p:spPr>
          <a:xfrm>
            <a:off x="492276" y="1981200"/>
            <a:ext cx="7848600" cy="4247317"/>
          </a:xfrm>
          <a:prstGeom prst="rect">
            <a:avLst/>
          </a:prstGeom>
          <a:noFill/>
        </p:spPr>
        <p:txBody>
          <a:bodyPr wrap="square" rtlCol="0">
            <a:spAutoFit/>
          </a:bodyPr>
          <a:lstStyle/>
          <a:p>
            <a:r>
              <a:rPr lang="en-US" sz="3000" b="1" u="sng" dirty="0" smtClean="0">
                <a:solidFill>
                  <a:schemeClr val="bg1"/>
                </a:solidFill>
                <a:latin typeface="Arial" charset="0"/>
                <a:ea typeface="Arial" charset="0"/>
                <a:cs typeface="Arial" charset="0"/>
              </a:rPr>
              <a:t>ASL Review/Critique Unit:</a:t>
            </a:r>
            <a:br>
              <a:rPr lang="en-US" sz="3000" b="1" u="sng" dirty="0" smtClean="0">
                <a:solidFill>
                  <a:schemeClr val="bg1"/>
                </a:solidFill>
                <a:latin typeface="Arial" charset="0"/>
                <a:ea typeface="Arial" charset="0"/>
                <a:cs typeface="Arial" charset="0"/>
              </a:rPr>
            </a:br>
            <a:endParaRPr lang="en-US" sz="3000" b="1" u="sng" dirty="0" smtClean="0">
              <a:solidFill>
                <a:schemeClr val="bg1"/>
              </a:solidFill>
              <a:latin typeface="Arial" charset="0"/>
              <a:ea typeface="Arial" charset="0"/>
              <a:cs typeface="Arial" charset="0"/>
            </a:endParaRPr>
          </a:p>
          <a:p>
            <a:pPr marL="342900" indent="-342900">
              <a:buAutoNum type="alphaLcParenR"/>
            </a:pPr>
            <a:r>
              <a:rPr lang="en-US" sz="3000" dirty="0" smtClean="0">
                <a:solidFill>
                  <a:schemeClr val="bg1"/>
                </a:solidFill>
                <a:latin typeface="Arial" charset="0"/>
                <a:ea typeface="Arial" charset="0"/>
                <a:cs typeface="Arial" charset="0"/>
              </a:rPr>
              <a:t> Introductory concepts on </a:t>
            </a:r>
            <a:br>
              <a:rPr lang="en-US" sz="3000" dirty="0" smtClean="0">
                <a:solidFill>
                  <a:schemeClr val="bg1"/>
                </a:solidFill>
                <a:latin typeface="Arial" charset="0"/>
                <a:ea typeface="Arial" charset="0"/>
                <a:cs typeface="Arial" charset="0"/>
              </a:rPr>
            </a:br>
            <a:r>
              <a:rPr lang="en-US" sz="3000" dirty="0" smtClean="0">
                <a:solidFill>
                  <a:schemeClr val="bg1"/>
                </a:solidFill>
                <a:latin typeface="Arial" charset="0"/>
                <a:ea typeface="Arial" charset="0"/>
                <a:cs typeface="Arial" charset="0"/>
              </a:rPr>
              <a:t>review and critique of </a:t>
            </a:r>
            <a:br>
              <a:rPr lang="en-US" sz="3000" dirty="0" smtClean="0">
                <a:solidFill>
                  <a:schemeClr val="bg1"/>
                </a:solidFill>
                <a:latin typeface="Arial" charset="0"/>
                <a:ea typeface="Arial" charset="0"/>
                <a:cs typeface="Arial" charset="0"/>
              </a:rPr>
            </a:br>
            <a:r>
              <a:rPr lang="en-US" sz="3000" dirty="0" smtClean="0">
                <a:solidFill>
                  <a:schemeClr val="bg1"/>
                </a:solidFill>
                <a:latin typeface="Arial" charset="0"/>
                <a:ea typeface="Arial" charset="0"/>
                <a:cs typeface="Arial" charset="0"/>
              </a:rPr>
              <a:t>ASL literature video stories</a:t>
            </a:r>
            <a:br>
              <a:rPr lang="en-US" sz="3000" dirty="0" smtClean="0">
                <a:solidFill>
                  <a:schemeClr val="bg1"/>
                </a:solidFill>
                <a:latin typeface="Arial" charset="0"/>
                <a:ea typeface="Arial" charset="0"/>
                <a:cs typeface="Arial" charset="0"/>
              </a:rPr>
            </a:br>
            <a:endParaRPr lang="en-US" sz="3000" dirty="0" smtClean="0">
              <a:solidFill>
                <a:schemeClr val="bg1"/>
              </a:solidFill>
              <a:latin typeface="Arial" charset="0"/>
              <a:ea typeface="Arial" charset="0"/>
              <a:cs typeface="Arial" charset="0"/>
            </a:endParaRPr>
          </a:p>
          <a:p>
            <a:pPr marL="342900" indent="-342900">
              <a:buAutoNum type="alphaLcParenR"/>
            </a:pPr>
            <a:r>
              <a:rPr lang="en-US" sz="3000" dirty="0" smtClean="0">
                <a:solidFill>
                  <a:schemeClr val="bg1"/>
                </a:solidFill>
                <a:latin typeface="Arial" charset="0"/>
                <a:ea typeface="Arial" charset="0"/>
                <a:cs typeface="Arial" charset="0"/>
              </a:rPr>
              <a:t> Genres of ASL literature video </a:t>
            </a:r>
            <a:r>
              <a:rPr lang="en-US" sz="3000" dirty="0">
                <a:solidFill>
                  <a:schemeClr val="bg1"/>
                </a:solidFill>
                <a:latin typeface="Arial" charset="0"/>
                <a:ea typeface="Arial" charset="0"/>
                <a:cs typeface="Arial" charset="0"/>
              </a:rPr>
              <a:t>l</a:t>
            </a:r>
            <a:r>
              <a:rPr lang="en-US" sz="3000" dirty="0" smtClean="0">
                <a:solidFill>
                  <a:schemeClr val="bg1"/>
                </a:solidFill>
                <a:latin typeface="Arial" charset="0"/>
                <a:ea typeface="Arial" charset="0"/>
                <a:cs typeface="Arial" charset="0"/>
              </a:rPr>
              <a:t>ist</a:t>
            </a:r>
            <a:br>
              <a:rPr lang="en-US" sz="3000" dirty="0" smtClean="0">
                <a:solidFill>
                  <a:schemeClr val="bg1"/>
                </a:solidFill>
                <a:latin typeface="Arial" charset="0"/>
                <a:ea typeface="Arial" charset="0"/>
                <a:cs typeface="Arial" charset="0"/>
              </a:rPr>
            </a:br>
            <a:endParaRPr lang="en-US" sz="3000" dirty="0" smtClean="0">
              <a:solidFill>
                <a:schemeClr val="bg1"/>
              </a:solidFill>
              <a:latin typeface="Arial" charset="0"/>
              <a:ea typeface="Arial" charset="0"/>
              <a:cs typeface="Arial" charset="0"/>
            </a:endParaRPr>
          </a:p>
          <a:p>
            <a:pPr marL="342900" indent="-342900">
              <a:buAutoNum type="alphaLcParenR"/>
            </a:pPr>
            <a:r>
              <a:rPr lang="en-US" sz="3000" dirty="0" smtClean="0">
                <a:solidFill>
                  <a:schemeClr val="bg1"/>
                </a:solidFill>
                <a:latin typeface="Arial" charset="0"/>
                <a:ea typeface="Arial" charset="0"/>
                <a:cs typeface="Arial" charset="0"/>
              </a:rPr>
              <a:t> ASL </a:t>
            </a:r>
            <a:r>
              <a:rPr lang="en-US" sz="3000" dirty="0">
                <a:solidFill>
                  <a:schemeClr val="bg1"/>
                </a:solidFill>
                <a:latin typeface="Arial" charset="0"/>
                <a:ea typeface="Arial" charset="0"/>
                <a:cs typeface="Arial" charset="0"/>
              </a:rPr>
              <a:t>l</a:t>
            </a:r>
            <a:r>
              <a:rPr lang="en-US" sz="3000" dirty="0" smtClean="0">
                <a:solidFill>
                  <a:schemeClr val="bg1"/>
                </a:solidFill>
                <a:latin typeface="Arial" charset="0"/>
                <a:ea typeface="Arial" charset="0"/>
                <a:cs typeface="Arial" charset="0"/>
              </a:rPr>
              <a:t>iterature review/critic worksheet form</a:t>
            </a:r>
          </a:p>
        </p:txBody>
      </p:sp>
    </p:spTree>
    <p:extLst>
      <p:ext uri="{BB962C8B-B14F-4D97-AF65-F5344CB8AC3E}">
        <p14:creationId xmlns:p14="http://schemas.microsoft.com/office/powerpoint/2010/main" xmlns="" val="37472259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990600"/>
          </a:xfrm>
        </p:spPr>
        <p:txBody>
          <a:bodyPr>
            <a:normAutofit fontScale="90000"/>
          </a:bodyPr>
          <a:lstStyle/>
          <a:p>
            <a:r>
              <a:rPr lang="en-US" sz="4000" dirty="0" smtClean="0">
                <a:solidFill>
                  <a:schemeClr val="bg1"/>
                </a:solidFill>
                <a:latin typeface="Arial"/>
                <a:ea typeface="Arial" charset="0"/>
                <a:cs typeface="Arial"/>
              </a:rPr>
              <a:t>Structure of ASL Literature Production </a:t>
            </a:r>
            <a:r>
              <a:rPr lang="en-US" dirty="0" smtClean="0">
                <a:solidFill>
                  <a:schemeClr val="bg1"/>
                </a:solidFill>
                <a:latin typeface="Arial"/>
                <a:cs typeface="Arial"/>
              </a:rPr>
              <a:t/>
            </a:r>
            <a:br>
              <a:rPr lang="en-US" dirty="0" smtClean="0">
                <a:solidFill>
                  <a:schemeClr val="bg1"/>
                </a:solidFill>
                <a:latin typeface="Arial"/>
                <a:cs typeface="Arial"/>
              </a:rPr>
            </a:br>
            <a:endParaRPr lang="en-US" dirty="0">
              <a:solidFill>
                <a:schemeClr val="bg1"/>
              </a:solidFill>
              <a:latin typeface="Arial"/>
              <a:cs typeface="Arial"/>
            </a:endParaRPr>
          </a:p>
        </p:txBody>
      </p:sp>
      <p:sp>
        <p:nvSpPr>
          <p:cNvPr id="4" name="TextBox 3"/>
          <p:cNvSpPr txBox="1"/>
          <p:nvPr/>
        </p:nvSpPr>
        <p:spPr>
          <a:xfrm>
            <a:off x="457200" y="1600200"/>
            <a:ext cx="8686800" cy="4708981"/>
          </a:xfrm>
          <a:prstGeom prst="rect">
            <a:avLst/>
          </a:prstGeom>
          <a:noFill/>
        </p:spPr>
        <p:txBody>
          <a:bodyPr wrap="square" rtlCol="0">
            <a:spAutoFit/>
          </a:bodyPr>
          <a:lstStyle/>
          <a:p>
            <a:r>
              <a:rPr lang="en-US" sz="3000" b="1" u="sng" dirty="0" smtClean="0">
                <a:solidFill>
                  <a:schemeClr val="bg1"/>
                </a:solidFill>
                <a:latin typeface="Arial" charset="0"/>
                <a:ea typeface="Arial" charset="0"/>
                <a:cs typeface="Arial" charset="0"/>
              </a:rPr>
              <a:t>Video Project Units 1-5:</a:t>
            </a:r>
            <a:endParaRPr lang="en-US" sz="3000" b="1" u="sng" dirty="0">
              <a:solidFill>
                <a:schemeClr val="bg1"/>
              </a:solidFill>
              <a:latin typeface="Arial" charset="0"/>
              <a:ea typeface="Arial" charset="0"/>
              <a:cs typeface="Arial" charset="0"/>
            </a:endParaRPr>
          </a:p>
          <a:p>
            <a:endParaRPr lang="en-US" sz="3000" dirty="0" smtClean="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 Unit 1 </a:t>
            </a:r>
            <a:br>
              <a:rPr lang="en-US" sz="3000" dirty="0" smtClean="0">
                <a:solidFill>
                  <a:schemeClr val="bg1"/>
                </a:solidFill>
                <a:latin typeface="Arial" charset="0"/>
                <a:ea typeface="Arial" charset="0"/>
                <a:cs typeface="Arial" charset="0"/>
              </a:rPr>
            </a:br>
            <a:r>
              <a:rPr lang="en-US" sz="3000" dirty="0" smtClean="0">
                <a:solidFill>
                  <a:schemeClr val="bg1"/>
                </a:solidFill>
                <a:latin typeface="Arial" charset="0"/>
                <a:ea typeface="Arial" charset="0"/>
                <a:cs typeface="Arial" charset="0"/>
              </a:rPr>
              <a:t> Student’s Autobiography</a:t>
            </a:r>
          </a:p>
          <a:p>
            <a:endParaRPr lang="en-US" sz="3000" dirty="0" smtClean="0">
              <a:solidFill>
                <a:schemeClr val="bg1"/>
              </a:solidFill>
              <a:latin typeface="Arial" charset="0"/>
              <a:ea typeface="Arial" charset="0"/>
              <a:cs typeface="Arial" charset="0"/>
            </a:endParaRPr>
          </a:p>
          <a:p>
            <a:r>
              <a:rPr lang="en-US" sz="3000" dirty="0" smtClean="0">
                <a:solidFill>
                  <a:schemeClr val="bg1"/>
                </a:solidFill>
                <a:latin typeface="Arial" charset="0"/>
                <a:ea typeface="Arial" charset="0"/>
                <a:cs typeface="Arial" charset="0"/>
              </a:rPr>
              <a:t>Unit 2 </a:t>
            </a:r>
          </a:p>
          <a:p>
            <a:r>
              <a:rPr lang="en-US" sz="3000" dirty="0" smtClean="0">
                <a:solidFill>
                  <a:schemeClr val="bg1"/>
                </a:solidFill>
                <a:latin typeface="Arial" charset="0"/>
                <a:ea typeface="Arial" charset="0"/>
                <a:cs typeface="Arial" charset="0"/>
              </a:rPr>
              <a:t>#2a:  </a:t>
            </a:r>
            <a:r>
              <a:rPr lang="en-US" sz="3000" dirty="0">
                <a:solidFill>
                  <a:schemeClr val="bg1"/>
                </a:solidFill>
                <a:latin typeface="Arial" charset="0"/>
                <a:ea typeface="Arial" charset="0"/>
                <a:cs typeface="Arial" charset="0"/>
              </a:rPr>
              <a:t>Famous Deaf Person Biography</a:t>
            </a:r>
          </a:p>
          <a:p>
            <a:r>
              <a:rPr lang="en-US" sz="3000" dirty="0" smtClean="0">
                <a:solidFill>
                  <a:schemeClr val="bg1"/>
                </a:solidFill>
                <a:latin typeface="Arial" charset="0"/>
                <a:ea typeface="Arial" charset="0"/>
                <a:cs typeface="Arial" charset="0"/>
              </a:rPr>
              <a:t>#</a:t>
            </a:r>
            <a:r>
              <a:rPr lang="en-US" sz="3000" dirty="0">
                <a:solidFill>
                  <a:schemeClr val="bg1"/>
                </a:solidFill>
                <a:latin typeface="Arial" charset="0"/>
                <a:ea typeface="Arial" charset="0"/>
                <a:cs typeface="Arial" charset="0"/>
              </a:rPr>
              <a:t>2b: an Interview with a Deaf </a:t>
            </a:r>
            <a:r>
              <a:rPr lang="en-US" sz="3000" dirty="0" smtClean="0">
                <a:solidFill>
                  <a:schemeClr val="bg1"/>
                </a:solidFill>
                <a:latin typeface="Arial" charset="0"/>
                <a:ea typeface="Arial" charset="0"/>
                <a:cs typeface="Arial" charset="0"/>
              </a:rPr>
              <a:t>Adult</a:t>
            </a:r>
          </a:p>
          <a:p>
            <a:endParaRPr lang="en-US" sz="3000" dirty="0">
              <a:solidFill>
                <a:schemeClr val="bg1"/>
              </a:solidFill>
              <a:latin typeface="Arial" charset="0"/>
              <a:ea typeface="Arial" charset="0"/>
              <a:cs typeface="Arial" charset="0"/>
            </a:endParaRPr>
          </a:p>
          <a:p>
            <a:endParaRPr lang="en-US" sz="30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xmlns="" val="7026389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16889</TotalTime>
  <Words>1861</Words>
  <Application>Microsoft Office PowerPoint</Application>
  <PresentationFormat>On-screen Show (4:3)</PresentationFormat>
  <Paragraphs>370</Paragraphs>
  <Slides>37</Slides>
  <Notes>18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Median</vt:lpstr>
      <vt:lpstr>  The labyrinth of  ASL literature production</vt:lpstr>
      <vt:lpstr>3 M’s: ASL Literature Production</vt:lpstr>
      <vt:lpstr>Overview</vt:lpstr>
      <vt:lpstr>Foundations of  ASL Literature Production</vt:lpstr>
      <vt:lpstr>MacLab for  ASL Literature Production</vt:lpstr>
      <vt:lpstr>Translanguaging in Bilingual ASL-ENG</vt:lpstr>
      <vt:lpstr>Structure of ASL Literature Production</vt:lpstr>
      <vt:lpstr>Structure of ASL Literature Production  </vt:lpstr>
      <vt:lpstr>Structure of ASL Literature Production  </vt:lpstr>
      <vt:lpstr>Structure of ASL Literature Production  </vt:lpstr>
      <vt:lpstr>Structure of ASL Literature Production  </vt:lpstr>
      <vt:lpstr>An Example of Student’s work</vt:lpstr>
      <vt:lpstr>5 Parameters of ASL</vt:lpstr>
      <vt:lpstr>5 Parameters of ASL</vt:lpstr>
      <vt:lpstr>5 Parameters of ASL</vt:lpstr>
      <vt:lpstr>5 Parameters of ASL</vt:lpstr>
      <vt:lpstr>5 Parameters of ASL</vt:lpstr>
      <vt:lpstr>Highlights of My Dissertation on Teacher Efficacy </vt:lpstr>
      <vt:lpstr>Teacher Efficacy – ASL Teachers</vt:lpstr>
      <vt:lpstr>Slide 20</vt:lpstr>
      <vt:lpstr>Teacher Efficacy – ASL Teachers</vt:lpstr>
      <vt:lpstr>Slide 22</vt:lpstr>
      <vt:lpstr>Teacher Efficacy – ASL Teachers</vt:lpstr>
      <vt:lpstr>Slide 24</vt:lpstr>
      <vt:lpstr>Teacher Efficacy – ASL Teachers</vt:lpstr>
      <vt:lpstr>Slide 26</vt:lpstr>
      <vt:lpstr>Teacher Efficacy – ASL Teachers</vt:lpstr>
      <vt:lpstr>Slide 28</vt:lpstr>
      <vt:lpstr>A Self-Reflection Tool</vt:lpstr>
      <vt:lpstr>Multicultural Transformation Education</vt:lpstr>
      <vt:lpstr>Levels of Integration of Multicultural Content  by James A. Banks </vt:lpstr>
      <vt:lpstr>Language Codes</vt:lpstr>
      <vt:lpstr>An Example of Student’s work</vt:lpstr>
      <vt:lpstr>3 M’s: ASL, Literature, and Production</vt:lpstr>
      <vt:lpstr>A quote to remember </vt:lpstr>
      <vt:lpstr>REFERENCES  </vt:lpstr>
      <vt:lpstr>Dr. Mary Ann Seremeth’s Contact information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 Seremeth</dc:creator>
  <cp:lastModifiedBy>ISDTCS</cp:lastModifiedBy>
  <cp:revision>139</cp:revision>
  <dcterms:created xsi:type="dcterms:W3CDTF">2017-09-28T23:36:53Z</dcterms:created>
  <dcterms:modified xsi:type="dcterms:W3CDTF">2017-11-27T12:53:12Z</dcterms:modified>
</cp:coreProperties>
</file>